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70" r:id="rId4"/>
    <p:sldMasterId id="2147483662" r:id="rId5"/>
  </p:sldMasterIdLst>
  <p:notesMasterIdLst>
    <p:notesMasterId r:id="rId18"/>
  </p:notesMasterIdLst>
  <p:handoutMasterIdLst>
    <p:handoutMasterId r:id="rId19"/>
  </p:handoutMasterIdLst>
  <p:sldIdLst>
    <p:sldId id="370" r:id="rId6"/>
    <p:sldId id="376" r:id="rId7"/>
    <p:sldId id="368" r:id="rId8"/>
    <p:sldId id="369" r:id="rId9"/>
    <p:sldId id="363" r:id="rId10"/>
    <p:sldId id="371" r:id="rId11"/>
    <p:sldId id="364" r:id="rId12"/>
    <p:sldId id="372" r:id="rId13"/>
    <p:sldId id="373" r:id="rId14"/>
    <p:sldId id="374" r:id="rId15"/>
    <p:sldId id="366" r:id="rId16"/>
    <p:sldId id="36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CFD5"/>
    <a:srgbClr val="C4EED8"/>
    <a:srgbClr val="4EA6DC"/>
    <a:srgbClr val="FCEAFC"/>
    <a:srgbClr val="E9F1F9"/>
    <a:srgbClr val="F7E9EB"/>
    <a:srgbClr val="C2EEDB"/>
    <a:srgbClr val="67E7B6"/>
    <a:srgbClr val="D0E1F2"/>
    <a:srgbClr val="BAF4D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E7DEF7-C0E5-4FC2-9BC5-200B24316BDA}" v="1566" dt="2025-05-05T20:04:37.591"/>
  </p1510:revLst>
</p1510:revInfo>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78" y="12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is, Lauren" userId="5bbaa5d3-891f-4283-a4d4-96784db4f05a" providerId="ADAL" clId="{ECE7DEF7-C0E5-4FC2-9BC5-200B24316BDA}"/>
    <pc:docChg chg="undo redo custSel addSld delSld modSld sldOrd modMainMaster">
      <pc:chgData name="Geis, Lauren" userId="5bbaa5d3-891f-4283-a4d4-96784db4f05a" providerId="ADAL" clId="{ECE7DEF7-C0E5-4FC2-9BC5-200B24316BDA}" dt="2025-05-05T20:05:23.342" v="8827" actId="478"/>
      <pc:docMkLst>
        <pc:docMk/>
      </pc:docMkLst>
      <pc:sldChg chg="addSp delSp modSp del mod setBg modClrScheme delAnim modAnim delDesignElem chgLayout">
        <pc:chgData name="Geis, Lauren" userId="5bbaa5d3-891f-4283-a4d4-96784db4f05a" providerId="ADAL" clId="{ECE7DEF7-C0E5-4FC2-9BC5-200B24316BDA}" dt="2025-04-29T04:12:08.896" v="3650" actId="2696"/>
        <pc:sldMkLst>
          <pc:docMk/>
          <pc:sldMk cId="466565947" sldId="360"/>
        </pc:sldMkLst>
      </pc:sldChg>
      <pc:sldChg chg="addSp delSp modSp add del mod setBg modClrScheme modAnim chgLayout modNotesTx">
        <pc:chgData name="Geis, Lauren" userId="5bbaa5d3-891f-4283-a4d4-96784db4f05a" providerId="ADAL" clId="{ECE7DEF7-C0E5-4FC2-9BC5-200B24316BDA}" dt="2025-05-05T03:23:25.172" v="8766" actId="2696"/>
        <pc:sldMkLst>
          <pc:docMk/>
          <pc:sldMk cId="1500389566" sldId="361"/>
        </pc:sldMkLst>
        <pc:spChg chg="add mod">
          <ac:chgData name="Geis, Lauren" userId="5bbaa5d3-891f-4283-a4d4-96784db4f05a" providerId="ADAL" clId="{ECE7DEF7-C0E5-4FC2-9BC5-200B24316BDA}" dt="2025-05-04T13:18:29.340" v="7019"/>
          <ac:spMkLst>
            <pc:docMk/>
            <pc:sldMk cId="1500389566" sldId="361"/>
            <ac:spMk id="4" creationId="{5E6540BC-3A2C-AA6E-F204-956BF16E0008}"/>
          </ac:spMkLst>
        </pc:spChg>
        <pc:spChg chg="add mod">
          <ac:chgData name="Geis, Lauren" userId="5bbaa5d3-891f-4283-a4d4-96784db4f05a" providerId="ADAL" clId="{ECE7DEF7-C0E5-4FC2-9BC5-200B24316BDA}" dt="2025-05-04T13:18:29.340" v="7019"/>
          <ac:spMkLst>
            <pc:docMk/>
            <pc:sldMk cId="1500389566" sldId="361"/>
            <ac:spMk id="5" creationId="{A6231CFD-9E49-2F4E-2076-2C5D2E83A598}"/>
          </ac:spMkLst>
        </pc:spChg>
        <pc:spChg chg="add mod">
          <ac:chgData name="Geis, Lauren" userId="5bbaa5d3-891f-4283-a4d4-96784db4f05a" providerId="ADAL" clId="{ECE7DEF7-C0E5-4FC2-9BC5-200B24316BDA}" dt="2025-05-04T13:18:38.969" v="7021"/>
          <ac:spMkLst>
            <pc:docMk/>
            <pc:sldMk cId="1500389566" sldId="361"/>
            <ac:spMk id="7" creationId="{EB8ACDE2-5AB6-B9BB-E11F-843F67BC5F1E}"/>
          </ac:spMkLst>
        </pc:spChg>
        <pc:spChg chg="add mod">
          <ac:chgData name="Geis, Lauren" userId="5bbaa5d3-891f-4283-a4d4-96784db4f05a" providerId="ADAL" clId="{ECE7DEF7-C0E5-4FC2-9BC5-200B24316BDA}" dt="2025-05-04T13:18:38.969" v="7021"/>
          <ac:spMkLst>
            <pc:docMk/>
            <pc:sldMk cId="1500389566" sldId="361"/>
            <ac:spMk id="8" creationId="{EDFA84AE-B45E-F189-C8BA-E3F731E37C49}"/>
          </ac:spMkLst>
        </pc:spChg>
        <pc:spChg chg="add mod">
          <ac:chgData name="Geis, Lauren" userId="5bbaa5d3-891f-4283-a4d4-96784db4f05a" providerId="ADAL" clId="{ECE7DEF7-C0E5-4FC2-9BC5-200B24316BDA}" dt="2025-05-04T13:20:07.807" v="7033"/>
          <ac:spMkLst>
            <pc:docMk/>
            <pc:sldMk cId="1500389566" sldId="361"/>
            <ac:spMk id="10" creationId="{A18276CB-A931-5CB4-CA04-346E81D06005}"/>
          </ac:spMkLst>
        </pc:spChg>
        <pc:spChg chg="add mod">
          <ac:chgData name="Geis, Lauren" userId="5bbaa5d3-891f-4283-a4d4-96784db4f05a" providerId="ADAL" clId="{ECE7DEF7-C0E5-4FC2-9BC5-200B24316BDA}" dt="2025-05-04T13:20:07.807" v="7033"/>
          <ac:spMkLst>
            <pc:docMk/>
            <pc:sldMk cId="1500389566" sldId="361"/>
            <ac:spMk id="11" creationId="{40E9155C-10C6-E295-A852-EE0965844773}"/>
          </ac:spMkLst>
        </pc:spChg>
        <pc:spChg chg="add mod">
          <ac:chgData name="Geis, Lauren" userId="5bbaa5d3-891f-4283-a4d4-96784db4f05a" providerId="ADAL" clId="{ECE7DEF7-C0E5-4FC2-9BC5-200B24316BDA}" dt="2025-05-04T13:20:18.610" v="7035"/>
          <ac:spMkLst>
            <pc:docMk/>
            <pc:sldMk cId="1500389566" sldId="361"/>
            <ac:spMk id="13" creationId="{CD4707D6-1957-8BA3-EABD-78A7E36DF30A}"/>
          </ac:spMkLst>
        </pc:spChg>
        <pc:spChg chg="add mod">
          <ac:chgData name="Geis, Lauren" userId="5bbaa5d3-891f-4283-a4d4-96784db4f05a" providerId="ADAL" clId="{ECE7DEF7-C0E5-4FC2-9BC5-200B24316BDA}" dt="2025-05-04T13:20:18.610" v="7035"/>
          <ac:spMkLst>
            <pc:docMk/>
            <pc:sldMk cId="1500389566" sldId="361"/>
            <ac:spMk id="14" creationId="{924D9535-69BF-A399-5896-9E89EEC77A56}"/>
          </ac:spMkLst>
        </pc:spChg>
        <pc:spChg chg="mod">
          <ac:chgData name="Geis, Lauren" userId="5bbaa5d3-891f-4283-a4d4-96784db4f05a" providerId="ADAL" clId="{ECE7DEF7-C0E5-4FC2-9BC5-200B24316BDA}" dt="2025-05-05T00:52:59.814" v="7662" actId="20577"/>
          <ac:spMkLst>
            <pc:docMk/>
            <pc:sldMk cId="1500389566" sldId="361"/>
            <ac:spMk id="16" creationId="{1ED311BE-7EB3-2432-FE09-ECA9AAD7D45F}"/>
          </ac:spMkLst>
        </pc:spChg>
        <pc:spChg chg="mod">
          <ac:chgData name="Geis, Lauren" userId="5bbaa5d3-891f-4283-a4d4-96784db4f05a" providerId="ADAL" clId="{ECE7DEF7-C0E5-4FC2-9BC5-200B24316BDA}" dt="2025-05-05T00:52:30.893" v="7630"/>
          <ac:spMkLst>
            <pc:docMk/>
            <pc:sldMk cId="1500389566" sldId="361"/>
            <ac:spMk id="17" creationId="{47A24946-12DE-CCF4-7E7D-57189CCD124B}"/>
          </ac:spMkLst>
        </pc:spChg>
        <pc:grpChg chg="add mod">
          <ac:chgData name="Geis, Lauren" userId="5bbaa5d3-891f-4283-a4d4-96784db4f05a" providerId="ADAL" clId="{ECE7DEF7-C0E5-4FC2-9BC5-200B24316BDA}" dt="2025-05-04T13:51:46.336" v="7341" actId="1076"/>
          <ac:grpSpMkLst>
            <pc:docMk/>
            <pc:sldMk cId="1500389566" sldId="361"/>
            <ac:grpSpMk id="3" creationId="{25E2999D-B77D-ED2A-6E9E-938FC986AE20}"/>
          </ac:grpSpMkLst>
        </pc:grpChg>
        <pc:grpChg chg="add mod">
          <ac:chgData name="Geis, Lauren" userId="5bbaa5d3-891f-4283-a4d4-96784db4f05a" providerId="ADAL" clId="{ECE7DEF7-C0E5-4FC2-9BC5-200B24316BDA}" dt="2025-05-04T13:51:46.336" v="7341" actId="1076"/>
          <ac:grpSpMkLst>
            <pc:docMk/>
            <pc:sldMk cId="1500389566" sldId="361"/>
            <ac:grpSpMk id="6" creationId="{BF923866-12A3-096F-E4FB-BCB069C86017}"/>
          </ac:grpSpMkLst>
        </pc:grpChg>
        <pc:grpChg chg="add mod">
          <ac:chgData name="Geis, Lauren" userId="5bbaa5d3-891f-4283-a4d4-96784db4f05a" providerId="ADAL" clId="{ECE7DEF7-C0E5-4FC2-9BC5-200B24316BDA}" dt="2025-05-04T13:51:46.336" v="7341" actId="1076"/>
          <ac:grpSpMkLst>
            <pc:docMk/>
            <pc:sldMk cId="1500389566" sldId="361"/>
            <ac:grpSpMk id="9" creationId="{2976EBA4-1447-6CE0-B789-C896EBB8A6F2}"/>
          </ac:grpSpMkLst>
        </pc:grpChg>
        <pc:grpChg chg="add mod">
          <ac:chgData name="Geis, Lauren" userId="5bbaa5d3-891f-4283-a4d4-96784db4f05a" providerId="ADAL" clId="{ECE7DEF7-C0E5-4FC2-9BC5-200B24316BDA}" dt="2025-05-04T13:51:46.336" v="7341" actId="1076"/>
          <ac:grpSpMkLst>
            <pc:docMk/>
            <pc:sldMk cId="1500389566" sldId="361"/>
            <ac:grpSpMk id="12" creationId="{FDD01FCD-F362-D31F-56AF-16B872DB16E7}"/>
          </ac:grpSpMkLst>
        </pc:grpChg>
        <pc:grpChg chg="add mod">
          <ac:chgData name="Geis, Lauren" userId="5bbaa5d3-891f-4283-a4d4-96784db4f05a" providerId="ADAL" clId="{ECE7DEF7-C0E5-4FC2-9BC5-200B24316BDA}" dt="2025-05-05T00:52:45.095" v="7632" actId="196"/>
          <ac:grpSpMkLst>
            <pc:docMk/>
            <pc:sldMk cId="1500389566" sldId="361"/>
            <ac:grpSpMk id="15" creationId="{69B46C54-3CB7-687C-8F8A-4D38BEE9C3DE}"/>
          </ac:grpSpMkLst>
        </pc:grpChg>
        <pc:grpChg chg="add mod">
          <ac:chgData name="Geis, Lauren" userId="5bbaa5d3-891f-4283-a4d4-96784db4f05a" providerId="ADAL" clId="{ECE7DEF7-C0E5-4FC2-9BC5-200B24316BDA}" dt="2025-05-04T13:19:48.982" v="7029" actId="1076"/>
          <ac:grpSpMkLst>
            <pc:docMk/>
            <pc:sldMk cId="1500389566" sldId="361"/>
            <ac:grpSpMk id="35" creationId="{16D37E79-A234-3CFE-3200-FFD2447ECC49}"/>
          </ac:grpSpMkLst>
        </pc:grpChg>
        <pc:grpChg chg="add mod">
          <ac:chgData name="Geis, Lauren" userId="5bbaa5d3-891f-4283-a4d4-96784db4f05a" providerId="ADAL" clId="{ECE7DEF7-C0E5-4FC2-9BC5-200B24316BDA}" dt="2025-05-04T13:19:44.996" v="7027" actId="1076"/>
          <ac:grpSpMkLst>
            <pc:docMk/>
            <pc:sldMk cId="1500389566" sldId="361"/>
            <ac:grpSpMk id="37" creationId="{F693A9B1-6994-2DD9-68F9-E3E15228A410}"/>
          </ac:grpSpMkLst>
        </pc:grpChg>
        <pc:grpChg chg="add mod">
          <ac:chgData name="Geis, Lauren" userId="5bbaa5d3-891f-4283-a4d4-96784db4f05a" providerId="ADAL" clId="{ECE7DEF7-C0E5-4FC2-9BC5-200B24316BDA}" dt="2025-05-04T13:19:46.291" v="7028" actId="1076"/>
          <ac:grpSpMkLst>
            <pc:docMk/>
            <pc:sldMk cId="1500389566" sldId="361"/>
            <ac:grpSpMk id="38" creationId="{88D61B25-C0BE-9ED5-8AC4-47D92A932902}"/>
          </ac:grpSpMkLst>
        </pc:grpChg>
      </pc:sldChg>
      <pc:sldChg chg="addSp modSp add del mod modAnim">
        <pc:chgData name="Geis, Lauren" userId="5bbaa5d3-891f-4283-a4d4-96784db4f05a" providerId="ADAL" clId="{ECE7DEF7-C0E5-4FC2-9BC5-200B24316BDA}" dt="2025-04-29T04:01:43.103" v="3543" actId="2696"/>
        <pc:sldMkLst>
          <pc:docMk/>
          <pc:sldMk cId="3972314720" sldId="362"/>
        </pc:sldMkLst>
      </pc:sldChg>
      <pc:sldChg chg="addSp delSp modSp add mod setBg modAnim modNotesTx">
        <pc:chgData name="Geis, Lauren" userId="5bbaa5d3-891f-4283-a4d4-96784db4f05a" providerId="ADAL" clId="{ECE7DEF7-C0E5-4FC2-9BC5-200B24316BDA}" dt="2025-04-30T05:12:57.624" v="6979"/>
        <pc:sldMkLst>
          <pc:docMk/>
          <pc:sldMk cId="4189522728" sldId="363"/>
        </pc:sldMkLst>
        <pc:spChg chg="add mod">
          <ac:chgData name="Geis, Lauren" userId="5bbaa5d3-891f-4283-a4d4-96784db4f05a" providerId="ADAL" clId="{ECE7DEF7-C0E5-4FC2-9BC5-200B24316BDA}" dt="2025-04-30T02:39:33.733" v="5328" actId="207"/>
          <ac:spMkLst>
            <pc:docMk/>
            <pc:sldMk cId="4189522728" sldId="363"/>
            <ac:spMk id="8" creationId="{C9D94433-FAC0-CC75-109D-4BC53BD68C63}"/>
          </ac:spMkLst>
        </pc:spChg>
        <pc:spChg chg="add">
          <ac:chgData name="Geis, Lauren" userId="5bbaa5d3-891f-4283-a4d4-96784db4f05a" providerId="ADAL" clId="{ECE7DEF7-C0E5-4FC2-9BC5-200B24316BDA}" dt="2025-04-30T02:33:12.397" v="4835" actId="26606"/>
          <ac:spMkLst>
            <pc:docMk/>
            <pc:sldMk cId="4189522728" sldId="363"/>
            <ac:spMk id="12" creationId="{B6E6531A-0776-43BA-A852-5FB5C77534D5}"/>
          </ac:spMkLst>
        </pc:spChg>
        <pc:spChg chg="add">
          <ac:chgData name="Geis, Lauren" userId="5bbaa5d3-891f-4283-a4d4-96784db4f05a" providerId="ADAL" clId="{ECE7DEF7-C0E5-4FC2-9BC5-200B24316BDA}" dt="2025-04-30T02:33:12.397" v="4835" actId="26606"/>
          <ac:spMkLst>
            <pc:docMk/>
            <pc:sldMk cId="4189522728" sldId="363"/>
            <ac:spMk id="14" creationId="{F8C5273F-2B84-46BF-A94F-1A20E13B3AA1}"/>
          </ac:spMkLst>
        </pc:spChg>
        <pc:picChg chg="add mod">
          <ac:chgData name="Geis, Lauren" userId="5bbaa5d3-891f-4283-a4d4-96784db4f05a" providerId="ADAL" clId="{ECE7DEF7-C0E5-4FC2-9BC5-200B24316BDA}" dt="2025-04-30T02:38:41.814" v="4995" actId="14100"/>
          <ac:picMkLst>
            <pc:docMk/>
            <pc:sldMk cId="4189522728" sldId="363"/>
            <ac:picMk id="69" creationId="{103296F5-E6E6-2C8C-5397-8FB2BE780919}"/>
          </ac:picMkLst>
        </pc:picChg>
      </pc:sldChg>
      <pc:sldChg chg="addSp modSp add mod modAnim modNotesTx">
        <pc:chgData name="Geis, Lauren" userId="5bbaa5d3-891f-4283-a4d4-96784db4f05a" providerId="ADAL" clId="{ECE7DEF7-C0E5-4FC2-9BC5-200B24316BDA}" dt="2025-04-30T04:36:03.608" v="6974" actId="20577"/>
        <pc:sldMkLst>
          <pc:docMk/>
          <pc:sldMk cId="4057439145" sldId="364"/>
        </pc:sldMkLst>
        <pc:spChg chg="add mod">
          <ac:chgData name="Geis, Lauren" userId="5bbaa5d3-891f-4283-a4d4-96784db4f05a" providerId="ADAL" clId="{ECE7DEF7-C0E5-4FC2-9BC5-200B24316BDA}" dt="2025-04-30T03:00:22.009" v="5438" actId="14861"/>
          <ac:spMkLst>
            <pc:docMk/>
            <pc:sldMk cId="4057439145" sldId="364"/>
            <ac:spMk id="3" creationId="{B8A94DA4-F0CF-A600-B82B-03BEC4633AC3}"/>
          </ac:spMkLst>
        </pc:spChg>
        <pc:spChg chg="add mod">
          <ac:chgData name="Geis, Lauren" userId="5bbaa5d3-891f-4283-a4d4-96784db4f05a" providerId="ADAL" clId="{ECE7DEF7-C0E5-4FC2-9BC5-200B24316BDA}" dt="2025-04-30T03:00:26.482" v="5439" actId="14861"/>
          <ac:spMkLst>
            <pc:docMk/>
            <pc:sldMk cId="4057439145" sldId="364"/>
            <ac:spMk id="4" creationId="{177639F5-5BA4-3DF5-52BC-0EAE96652CD6}"/>
          </ac:spMkLst>
        </pc:spChg>
        <pc:picChg chg="add mod">
          <ac:chgData name="Geis, Lauren" userId="5bbaa5d3-891f-4283-a4d4-96784db4f05a" providerId="ADAL" clId="{ECE7DEF7-C0E5-4FC2-9BC5-200B24316BDA}" dt="2025-04-30T02:53:22.521" v="5354"/>
          <ac:picMkLst>
            <pc:docMk/>
            <pc:sldMk cId="4057439145" sldId="364"/>
            <ac:picMk id="2" creationId="{03C08BC6-4A51-B2C0-05D7-F4BAAC1968F9}"/>
          </ac:picMkLst>
        </pc:picChg>
        <pc:picChg chg="add ord">
          <ac:chgData name="Geis, Lauren" userId="5bbaa5d3-891f-4283-a4d4-96784db4f05a" providerId="ADAL" clId="{ECE7DEF7-C0E5-4FC2-9BC5-200B24316BDA}" dt="2025-04-30T02:57:22.988" v="5429" actId="167"/>
          <ac:picMkLst>
            <pc:docMk/>
            <pc:sldMk cId="4057439145" sldId="364"/>
            <ac:picMk id="6" creationId="{FE60F1D4-E6FC-532E-A6CE-EA7E5A13AAFD}"/>
          </ac:picMkLst>
        </pc:picChg>
      </pc:sldChg>
      <pc:sldChg chg="addSp modSp add del mod ord modAnim">
        <pc:chgData name="Geis, Lauren" userId="5bbaa5d3-891f-4283-a4d4-96784db4f05a" providerId="ADAL" clId="{ECE7DEF7-C0E5-4FC2-9BC5-200B24316BDA}" dt="2025-05-05T19:33:19.973" v="8800" actId="2696"/>
        <pc:sldMkLst>
          <pc:docMk/>
          <pc:sldMk cId="775626047" sldId="365"/>
        </pc:sldMkLst>
        <pc:spChg chg="add mod">
          <ac:chgData name="Geis, Lauren" userId="5bbaa5d3-891f-4283-a4d4-96784db4f05a" providerId="ADAL" clId="{ECE7DEF7-C0E5-4FC2-9BC5-200B24316BDA}" dt="2025-05-04T13:25:53.996" v="7065" actId="1076"/>
          <ac:spMkLst>
            <pc:docMk/>
            <pc:sldMk cId="775626047" sldId="365"/>
            <ac:spMk id="3" creationId="{EC2A1718-3156-FB4E-F7B8-361FE8541463}"/>
          </ac:spMkLst>
        </pc:spChg>
        <pc:spChg chg="add mod">
          <ac:chgData name="Geis, Lauren" userId="5bbaa5d3-891f-4283-a4d4-96784db4f05a" providerId="ADAL" clId="{ECE7DEF7-C0E5-4FC2-9BC5-200B24316BDA}" dt="2025-05-05T04:05:47.344" v="8798" actId="404"/>
          <ac:spMkLst>
            <pc:docMk/>
            <pc:sldMk cId="775626047" sldId="365"/>
            <ac:spMk id="4" creationId="{1FB78BD3-B0A7-2AEB-D05D-B3F1AE93DA5B}"/>
          </ac:spMkLst>
        </pc:spChg>
        <pc:picChg chg="add mod">
          <ac:chgData name="Geis, Lauren" userId="5bbaa5d3-891f-4283-a4d4-96784db4f05a" providerId="ADAL" clId="{ECE7DEF7-C0E5-4FC2-9BC5-200B24316BDA}" dt="2025-05-04T13:25:38.138" v="7063"/>
          <ac:picMkLst>
            <pc:docMk/>
            <pc:sldMk cId="775626047" sldId="365"/>
            <ac:picMk id="2" creationId="{D244122B-543C-89FE-0FB2-991EA6D35399}"/>
          </ac:picMkLst>
        </pc:picChg>
      </pc:sldChg>
      <pc:sldChg chg="add">
        <pc:chgData name="Geis, Lauren" userId="5bbaa5d3-891f-4283-a4d4-96784db4f05a" providerId="ADAL" clId="{ECE7DEF7-C0E5-4FC2-9BC5-200B24316BDA}" dt="2025-04-28T19:15:09.704" v="762"/>
        <pc:sldMkLst>
          <pc:docMk/>
          <pc:sldMk cId="1133522706" sldId="366"/>
        </pc:sldMkLst>
      </pc:sldChg>
      <pc:sldChg chg="add modNotesTx">
        <pc:chgData name="Geis, Lauren" userId="5bbaa5d3-891f-4283-a4d4-96784db4f05a" providerId="ADAL" clId="{ECE7DEF7-C0E5-4FC2-9BC5-200B24316BDA}" dt="2025-04-30T04:35:33.681" v="6967" actId="20577"/>
        <pc:sldMkLst>
          <pc:docMk/>
          <pc:sldMk cId="2500277343" sldId="367"/>
        </pc:sldMkLst>
      </pc:sldChg>
      <pc:sldChg chg="addSp delSp modSp add del mod modClrScheme chgLayout">
        <pc:chgData name="Geis, Lauren" userId="5bbaa5d3-891f-4283-a4d4-96784db4f05a" providerId="ADAL" clId="{ECE7DEF7-C0E5-4FC2-9BC5-200B24316BDA}" dt="2025-04-29T03:03:29.082" v="2242" actId="2696"/>
        <pc:sldMkLst>
          <pc:docMk/>
          <pc:sldMk cId="1481130733" sldId="368"/>
        </pc:sldMkLst>
      </pc:sldChg>
      <pc:sldChg chg="addSp delSp modSp add mod setBg modAnim modNotesTx">
        <pc:chgData name="Geis, Lauren" userId="5bbaa5d3-891f-4283-a4d4-96784db4f05a" providerId="ADAL" clId="{ECE7DEF7-C0E5-4FC2-9BC5-200B24316BDA}" dt="2025-05-05T19:36:51.616" v="8819"/>
        <pc:sldMkLst>
          <pc:docMk/>
          <pc:sldMk cId="3297937666" sldId="368"/>
        </pc:sldMkLst>
        <pc:spChg chg="mod ord">
          <ac:chgData name="Geis, Lauren" userId="5bbaa5d3-891f-4283-a4d4-96784db4f05a" providerId="ADAL" clId="{ECE7DEF7-C0E5-4FC2-9BC5-200B24316BDA}" dt="2025-04-29T03:20:52.249" v="2332" actId="207"/>
          <ac:spMkLst>
            <pc:docMk/>
            <pc:sldMk cId="3297937666" sldId="368"/>
            <ac:spMk id="2" creationId="{03A80377-EF69-ADEA-04A3-444D493B2EF0}"/>
          </ac:spMkLst>
        </pc:spChg>
        <pc:spChg chg="add mod">
          <ac:chgData name="Geis, Lauren" userId="5bbaa5d3-891f-4283-a4d4-96784db4f05a" providerId="ADAL" clId="{ECE7DEF7-C0E5-4FC2-9BC5-200B24316BDA}" dt="2025-04-29T04:12:24.990" v="3651" actId="20577"/>
          <ac:spMkLst>
            <pc:docMk/>
            <pc:sldMk cId="3297937666" sldId="368"/>
            <ac:spMk id="3" creationId="{C5D344D5-9DF6-1305-505D-6A465540DF63}"/>
          </ac:spMkLst>
        </pc:spChg>
        <pc:spChg chg="add mod">
          <ac:chgData name="Geis, Lauren" userId="5bbaa5d3-891f-4283-a4d4-96784db4f05a" providerId="ADAL" clId="{ECE7DEF7-C0E5-4FC2-9BC5-200B24316BDA}" dt="2025-05-05T03:33:09.892" v="8770" actId="1076"/>
          <ac:spMkLst>
            <pc:docMk/>
            <pc:sldMk cId="3297937666" sldId="368"/>
            <ac:spMk id="10" creationId="{BFECB589-B28E-F9E6-0FA2-B976C8D97DDC}"/>
          </ac:spMkLst>
        </pc:spChg>
        <pc:spChg chg="add mod">
          <ac:chgData name="Geis, Lauren" userId="5bbaa5d3-891f-4283-a4d4-96784db4f05a" providerId="ADAL" clId="{ECE7DEF7-C0E5-4FC2-9BC5-200B24316BDA}" dt="2025-05-05T03:33:09.892" v="8770" actId="1076"/>
          <ac:spMkLst>
            <pc:docMk/>
            <pc:sldMk cId="3297937666" sldId="368"/>
            <ac:spMk id="11" creationId="{1E85E28E-88DE-B772-E2EB-39C58CB033FE}"/>
          </ac:spMkLst>
        </pc:spChg>
        <pc:spChg chg="add mod">
          <ac:chgData name="Geis, Lauren" userId="5bbaa5d3-891f-4283-a4d4-96784db4f05a" providerId="ADAL" clId="{ECE7DEF7-C0E5-4FC2-9BC5-200B24316BDA}" dt="2025-05-05T03:33:09.892" v="8770" actId="1076"/>
          <ac:spMkLst>
            <pc:docMk/>
            <pc:sldMk cId="3297937666" sldId="368"/>
            <ac:spMk id="12" creationId="{37855D0C-6F66-91F2-6CD9-3820299EB33A}"/>
          </ac:spMkLst>
        </pc:spChg>
        <pc:spChg chg="add mod">
          <ac:chgData name="Geis, Lauren" userId="5bbaa5d3-891f-4283-a4d4-96784db4f05a" providerId="ADAL" clId="{ECE7DEF7-C0E5-4FC2-9BC5-200B24316BDA}" dt="2025-05-05T03:33:09.892" v="8770" actId="1076"/>
          <ac:spMkLst>
            <pc:docMk/>
            <pc:sldMk cId="3297937666" sldId="368"/>
            <ac:spMk id="13" creationId="{6ACA21F2-3AA7-F85A-3A38-08D0C0A4A646}"/>
          </ac:spMkLst>
        </pc:spChg>
        <pc:spChg chg="add mod">
          <ac:chgData name="Geis, Lauren" userId="5bbaa5d3-891f-4283-a4d4-96784db4f05a" providerId="ADAL" clId="{ECE7DEF7-C0E5-4FC2-9BC5-200B24316BDA}" dt="2025-05-05T03:33:09.892" v="8770" actId="1076"/>
          <ac:spMkLst>
            <pc:docMk/>
            <pc:sldMk cId="3297937666" sldId="368"/>
            <ac:spMk id="14" creationId="{DA83C51D-4715-A2D6-2698-E53D29F5B6D1}"/>
          </ac:spMkLst>
        </pc:spChg>
        <pc:spChg chg="add mod">
          <ac:chgData name="Geis, Lauren" userId="5bbaa5d3-891f-4283-a4d4-96784db4f05a" providerId="ADAL" clId="{ECE7DEF7-C0E5-4FC2-9BC5-200B24316BDA}" dt="2025-05-05T03:33:09.892" v="8770" actId="1076"/>
          <ac:spMkLst>
            <pc:docMk/>
            <pc:sldMk cId="3297937666" sldId="368"/>
            <ac:spMk id="15" creationId="{887A5973-C594-5FD0-71B1-01F8CD22E6A6}"/>
          </ac:spMkLst>
        </pc:spChg>
        <pc:picChg chg="add mod">
          <ac:chgData name="Geis, Lauren" userId="5bbaa5d3-891f-4283-a4d4-96784db4f05a" providerId="ADAL" clId="{ECE7DEF7-C0E5-4FC2-9BC5-200B24316BDA}" dt="2025-05-05T03:33:11.728" v="8771" actId="1076"/>
          <ac:picMkLst>
            <pc:docMk/>
            <pc:sldMk cId="3297937666" sldId="368"/>
            <ac:picMk id="9" creationId="{A56FF16A-DA67-8680-E1D4-CF7541B1BD7C}"/>
          </ac:picMkLst>
        </pc:picChg>
      </pc:sldChg>
      <pc:sldChg chg="addSp delSp modSp add mod setBg delAnim modAnim modNotesTx">
        <pc:chgData name="Geis, Lauren" userId="5bbaa5d3-891f-4283-a4d4-96784db4f05a" providerId="ADAL" clId="{ECE7DEF7-C0E5-4FC2-9BC5-200B24316BDA}" dt="2025-05-04T13:24:39.924" v="7060" actId="1076"/>
        <pc:sldMkLst>
          <pc:docMk/>
          <pc:sldMk cId="3511764223" sldId="369"/>
        </pc:sldMkLst>
        <pc:spChg chg="add mod">
          <ac:chgData name="Geis, Lauren" userId="5bbaa5d3-891f-4283-a4d4-96784db4f05a" providerId="ADAL" clId="{ECE7DEF7-C0E5-4FC2-9BC5-200B24316BDA}" dt="2025-04-30T02:12:17.228" v="4628" actId="1076"/>
          <ac:spMkLst>
            <pc:docMk/>
            <pc:sldMk cId="3511764223" sldId="369"/>
            <ac:spMk id="4" creationId="{64E71F16-B312-5215-0B46-1B75353CC469}"/>
          </ac:spMkLst>
        </pc:spChg>
        <pc:spChg chg="add mod">
          <ac:chgData name="Geis, Lauren" userId="5bbaa5d3-891f-4283-a4d4-96784db4f05a" providerId="ADAL" clId="{ECE7DEF7-C0E5-4FC2-9BC5-200B24316BDA}" dt="2025-04-29T03:41:26.089" v="3227"/>
          <ac:spMkLst>
            <pc:docMk/>
            <pc:sldMk cId="3511764223" sldId="369"/>
            <ac:spMk id="5" creationId="{A2E5E566-83A1-102C-31C7-FF52EDA4A795}"/>
          </ac:spMkLst>
        </pc:spChg>
        <pc:spChg chg="mod topLvl">
          <ac:chgData name="Geis, Lauren" userId="5bbaa5d3-891f-4283-a4d4-96784db4f05a" providerId="ADAL" clId="{ECE7DEF7-C0E5-4FC2-9BC5-200B24316BDA}" dt="2025-05-04T13:24:18.276" v="7053" actId="14100"/>
          <ac:spMkLst>
            <pc:docMk/>
            <pc:sldMk cId="3511764223" sldId="369"/>
            <ac:spMk id="18" creationId="{C0AEAA64-8927-C8A3-AD7F-368DB2EEA2F1}"/>
          </ac:spMkLst>
        </pc:spChg>
        <pc:graphicFrameChg chg="add mod modGraphic">
          <ac:chgData name="Geis, Lauren" userId="5bbaa5d3-891f-4283-a4d4-96784db4f05a" providerId="ADAL" clId="{ECE7DEF7-C0E5-4FC2-9BC5-200B24316BDA}" dt="2025-05-04T13:22:42.656" v="7049" actId="1076"/>
          <ac:graphicFrameMkLst>
            <pc:docMk/>
            <pc:sldMk cId="3511764223" sldId="369"/>
            <ac:graphicFrameMk id="7" creationId="{A0EBFCB6-153F-7452-4EE5-794158235EBA}"/>
          </ac:graphicFrameMkLst>
        </pc:graphicFrameChg>
        <pc:picChg chg="mod ord modCrop">
          <ac:chgData name="Geis, Lauren" userId="5bbaa5d3-891f-4283-a4d4-96784db4f05a" providerId="ADAL" clId="{ECE7DEF7-C0E5-4FC2-9BC5-200B24316BDA}" dt="2025-05-04T13:24:39.924" v="7060" actId="1076"/>
          <ac:picMkLst>
            <pc:docMk/>
            <pc:sldMk cId="3511764223" sldId="369"/>
            <ac:picMk id="9" creationId="{E7BFCCC5-94E4-2491-BA74-FBC2AF2DFB75}"/>
          </ac:picMkLst>
        </pc:picChg>
      </pc:sldChg>
      <pc:sldChg chg="modSp add mod setBg modAnim modNotesTx">
        <pc:chgData name="Geis, Lauren" userId="5bbaa5d3-891f-4283-a4d4-96784db4f05a" providerId="ADAL" clId="{ECE7DEF7-C0E5-4FC2-9BC5-200B24316BDA}" dt="2025-04-30T05:08:28.660" v="6977" actId="20577"/>
        <pc:sldMkLst>
          <pc:docMk/>
          <pc:sldMk cId="1645607915" sldId="370"/>
        </pc:sldMkLst>
        <pc:spChg chg="mod">
          <ac:chgData name="Geis, Lauren" userId="5bbaa5d3-891f-4283-a4d4-96784db4f05a" providerId="ADAL" clId="{ECE7DEF7-C0E5-4FC2-9BC5-200B24316BDA}" dt="2025-04-29T04:11:43.405" v="3649" actId="14838"/>
          <ac:spMkLst>
            <pc:docMk/>
            <pc:sldMk cId="1645607915" sldId="370"/>
            <ac:spMk id="3" creationId="{8CEDD42A-D3CA-7BD9-5702-07B81E29DC65}"/>
          </ac:spMkLst>
        </pc:spChg>
        <pc:spChg chg="mod">
          <ac:chgData name="Geis, Lauren" userId="5bbaa5d3-891f-4283-a4d4-96784db4f05a" providerId="ADAL" clId="{ECE7DEF7-C0E5-4FC2-9BC5-200B24316BDA}" dt="2025-04-29T04:10:03.253" v="3647" actId="1076"/>
          <ac:spMkLst>
            <pc:docMk/>
            <pc:sldMk cId="1645607915" sldId="370"/>
            <ac:spMk id="8" creationId="{41E3F6FA-FC17-87ED-EEAB-F8D980F5CEE5}"/>
          </ac:spMkLst>
        </pc:spChg>
        <pc:spChg chg="mod">
          <ac:chgData name="Geis, Lauren" userId="5bbaa5d3-891f-4283-a4d4-96784db4f05a" providerId="ADAL" clId="{ECE7DEF7-C0E5-4FC2-9BC5-200B24316BDA}" dt="2025-04-29T04:09:53.316" v="3644" actId="1076"/>
          <ac:spMkLst>
            <pc:docMk/>
            <pc:sldMk cId="1645607915" sldId="370"/>
            <ac:spMk id="21" creationId="{53EE2D2C-EA57-7C36-0474-D7CBB731675C}"/>
          </ac:spMkLst>
        </pc:spChg>
        <pc:picChg chg="mod">
          <ac:chgData name="Geis, Lauren" userId="5bbaa5d3-891f-4283-a4d4-96784db4f05a" providerId="ADAL" clId="{ECE7DEF7-C0E5-4FC2-9BC5-200B24316BDA}" dt="2025-04-29T04:09:55.397" v="3645" actId="1076"/>
          <ac:picMkLst>
            <pc:docMk/>
            <pc:sldMk cId="1645607915" sldId="370"/>
            <ac:picMk id="16" creationId="{C01D887E-3B8D-A6F4-903F-0A51405B2C87}"/>
          </ac:picMkLst>
        </pc:picChg>
      </pc:sldChg>
      <pc:sldChg chg="addSp delSp modSp add mod modAnim modNotesTx">
        <pc:chgData name="Geis, Lauren" userId="5bbaa5d3-891f-4283-a4d4-96784db4f05a" providerId="ADAL" clId="{ECE7DEF7-C0E5-4FC2-9BC5-200B24316BDA}" dt="2025-04-30T05:13:11.345" v="6981"/>
        <pc:sldMkLst>
          <pc:docMk/>
          <pc:sldMk cId="1484763098" sldId="371"/>
        </pc:sldMkLst>
        <pc:picChg chg="add mod">
          <ac:chgData name="Geis, Lauren" userId="5bbaa5d3-891f-4283-a4d4-96784db4f05a" providerId="ADAL" clId="{ECE7DEF7-C0E5-4FC2-9BC5-200B24316BDA}" dt="2025-04-30T05:13:07.965" v="6980" actId="14100"/>
          <ac:picMkLst>
            <pc:docMk/>
            <pc:sldMk cId="1484763098" sldId="371"/>
            <ac:picMk id="5" creationId="{EC237882-0063-E229-6ADB-5862A917C511}"/>
          </ac:picMkLst>
        </pc:picChg>
      </pc:sldChg>
      <pc:sldChg chg="add del">
        <pc:chgData name="Geis, Lauren" userId="5bbaa5d3-891f-4283-a4d4-96784db4f05a" providerId="ADAL" clId="{ECE7DEF7-C0E5-4FC2-9BC5-200B24316BDA}" dt="2025-04-30T03:02:11.292" v="5445" actId="2696"/>
        <pc:sldMkLst>
          <pc:docMk/>
          <pc:sldMk cId="1815331213" sldId="372"/>
        </pc:sldMkLst>
      </pc:sldChg>
      <pc:sldChg chg="addSp delSp modSp add mod delAnim modAnim modNotesTx">
        <pc:chgData name="Geis, Lauren" userId="5bbaa5d3-891f-4283-a4d4-96784db4f05a" providerId="ADAL" clId="{ECE7DEF7-C0E5-4FC2-9BC5-200B24316BDA}" dt="2025-05-05T20:05:23.342" v="8827" actId="478"/>
        <pc:sldMkLst>
          <pc:docMk/>
          <pc:sldMk cId="2327992638" sldId="372"/>
        </pc:sldMkLst>
        <pc:spChg chg="mod">
          <ac:chgData name="Geis, Lauren" userId="5bbaa5d3-891f-4283-a4d4-96784db4f05a" providerId="ADAL" clId="{ECE7DEF7-C0E5-4FC2-9BC5-200B24316BDA}" dt="2025-04-30T03:02:48.595" v="5461" actId="20577"/>
          <ac:spMkLst>
            <pc:docMk/>
            <pc:sldMk cId="2327992638" sldId="372"/>
            <ac:spMk id="2" creationId="{566A5ADB-B152-81F4-EBF7-8101A38BC5BD}"/>
          </ac:spMkLst>
        </pc:spChg>
        <pc:spChg chg="mod topLvl">
          <ac:chgData name="Geis, Lauren" userId="5bbaa5d3-891f-4283-a4d4-96784db4f05a" providerId="ADAL" clId="{ECE7DEF7-C0E5-4FC2-9BC5-200B24316BDA}" dt="2025-04-30T03:46:55.998" v="6388" actId="165"/>
          <ac:spMkLst>
            <pc:docMk/>
            <pc:sldMk cId="2327992638" sldId="372"/>
            <ac:spMk id="16" creationId="{4C18D8B4-E73A-CE3A-2FED-412C56C57947}"/>
          </ac:spMkLst>
        </pc:spChg>
        <pc:spChg chg="mod topLvl">
          <ac:chgData name="Geis, Lauren" userId="5bbaa5d3-891f-4283-a4d4-96784db4f05a" providerId="ADAL" clId="{ECE7DEF7-C0E5-4FC2-9BC5-200B24316BDA}" dt="2025-04-30T03:46:55.998" v="6388" actId="165"/>
          <ac:spMkLst>
            <pc:docMk/>
            <pc:sldMk cId="2327992638" sldId="372"/>
            <ac:spMk id="17" creationId="{4F6F08AF-0F9F-1445-9A9A-CE93C720DC0E}"/>
          </ac:spMkLst>
        </pc:spChg>
        <pc:spChg chg="mod topLvl">
          <ac:chgData name="Geis, Lauren" userId="5bbaa5d3-891f-4283-a4d4-96784db4f05a" providerId="ADAL" clId="{ECE7DEF7-C0E5-4FC2-9BC5-200B24316BDA}" dt="2025-04-30T03:46:55.998" v="6388" actId="165"/>
          <ac:spMkLst>
            <pc:docMk/>
            <pc:sldMk cId="2327992638" sldId="372"/>
            <ac:spMk id="18" creationId="{4C55BFD5-7911-BED2-4393-D60E787F24AC}"/>
          </ac:spMkLst>
        </pc:spChg>
        <pc:spChg chg="mod topLvl">
          <ac:chgData name="Geis, Lauren" userId="5bbaa5d3-891f-4283-a4d4-96784db4f05a" providerId="ADAL" clId="{ECE7DEF7-C0E5-4FC2-9BC5-200B24316BDA}" dt="2025-04-30T03:46:55.998" v="6388" actId="165"/>
          <ac:spMkLst>
            <pc:docMk/>
            <pc:sldMk cId="2327992638" sldId="372"/>
            <ac:spMk id="19" creationId="{6026564A-5566-E0F4-295A-11E812FEEF02}"/>
          </ac:spMkLst>
        </pc:spChg>
        <pc:spChg chg="add del mod topLvl modCrop">
          <ac:chgData name="Geis, Lauren" userId="5bbaa5d3-891f-4283-a4d4-96784db4f05a" providerId="ADAL" clId="{ECE7DEF7-C0E5-4FC2-9BC5-200B24316BDA}" dt="2025-05-05T20:05:07.640" v="8824" actId="478"/>
          <ac:spMkLst>
            <pc:docMk/>
            <pc:sldMk cId="2327992638" sldId="372"/>
            <ac:spMk id="27" creationId="{5D88372C-231C-A39A-079B-DEADA149E2A3}"/>
          </ac:spMkLst>
        </pc:spChg>
        <pc:spChg chg="add del mod">
          <ac:chgData name="Geis, Lauren" userId="5bbaa5d3-891f-4283-a4d4-96784db4f05a" providerId="ADAL" clId="{ECE7DEF7-C0E5-4FC2-9BC5-200B24316BDA}" dt="2025-05-05T20:05:21.970" v="8825" actId="478"/>
          <ac:spMkLst>
            <pc:docMk/>
            <pc:sldMk cId="2327992638" sldId="372"/>
            <ac:spMk id="35" creationId="{5229585F-596D-7815-26A1-88B307FF2B02}"/>
          </ac:spMkLst>
        </pc:spChg>
        <pc:spChg chg="add del mod">
          <ac:chgData name="Geis, Lauren" userId="5bbaa5d3-891f-4283-a4d4-96784db4f05a" providerId="ADAL" clId="{ECE7DEF7-C0E5-4FC2-9BC5-200B24316BDA}" dt="2025-05-05T20:05:22.722" v="8826" actId="478"/>
          <ac:spMkLst>
            <pc:docMk/>
            <pc:sldMk cId="2327992638" sldId="372"/>
            <ac:spMk id="36" creationId="{A6CD6592-541B-6C70-F85F-0AB443324974}"/>
          </ac:spMkLst>
        </pc:spChg>
        <pc:spChg chg="add del mod">
          <ac:chgData name="Geis, Lauren" userId="5bbaa5d3-891f-4283-a4d4-96784db4f05a" providerId="ADAL" clId="{ECE7DEF7-C0E5-4FC2-9BC5-200B24316BDA}" dt="2025-05-05T20:05:23.342" v="8827" actId="478"/>
          <ac:spMkLst>
            <pc:docMk/>
            <pc:sldMk cId="2327992638" sldId="372"/>
            <ac:spMk id="37" creationId="{7FA2809F-EA1E-97F3-2546-EC4A77941583}"/>
          </ac:spMkLst>
        </pc:spChg>
        <pc:graphicFrameChg chg="add del mod ord">
          <ac:chgData name="Geis, Lauren" userId="5bbaa5d3-891f-4283-a4d4-96784db4f05a" providerId="ADAL" clId="{ECE7DEF7-C0E5-4FC2-9BC5-200B24316BDA}" dt="2025-04-30T03:37:23.781" v="6079" actId="1076"/>
          <ac:graphicFrameMkLst>
            <pc:docMk/>
            <pc:sldMk cId="2327992638" sldId="372"/>
            <ac:graphicFrameMk id="4" creationId="{8361AE94-13F4-B9BE-8831-279ADDCC7FA8}"/>
          </ac:graphicFrameMkLst>
        </pc:graphicFrameChg>
      </pc:sldChg>
      <pc:sldChg chg="addSp delSp modSp add mod ord delAnim modAnim modNotesTx">
        <pc:chgData name="Geis, Lauren" userId="5bbaa5d3-891f-4283-a4d4-96784db4f05a" providerId="ADAL" clId="{ECE7DEF7-C0E5-4FC2-9BC5-200B24316BDA}" dt="2025-05-04T14:03:38.038" v="7629" actId="6549"/>
        <pc:sldMkLst>
          <pc:docMk/>
          <pc:sldMk cId="2682933332" sldId="373"/>
        </pc:sldMkLst>
        <pc:spChg chg="mod">
          <ac:chgData name="Geis, Lauren" userId="5bbaa5d3-891f-4283-a4d4-96784db4f05a" providerId="ADAL" clId="{ECE7DEF7-C0E5-4FC2-9BC5-200B24316BDA}" dt="2025-04-30T03:51:53.320" v="6417" actId="12788"/>
          <ac:spMkLst>
            <pc:docMk/>
            <pc:sldMk cId="2682933332" sldId="373"/>
            <ac:spMk id="2" creationId="{C22FA93E-F7F3-6B10-AA56-BA56B76A626A}"/>
          </ac:spMkLst>
        </pc:spChg>
        <pc:spChg chg="mod topLvl">
          <ac:chgData name="Geis, Lauren" userId="5bbaa5d3-891f-4283-a4d4-96784db4f05a" providerId="ADAL" clId="{ECE7DEF7-C0E5-4FC2-9BC5-200B24316BDA}" dt="2025-04-30T04:29:20.257" v="6937" actId="164"/>
          <ac:spMkLst>
            <pc:docMk/>
            <pc:sldMk cId="2682933332" sldId="373"/>
            <ac:spMk id="8" creationId="{8561D57C-DE43-83FF-8347-63A2F5AA9FA0}"/>
          </ac:spMkLst>
        </pc:spChg>
        <pc:spChg chg="mod topLvl">
          <ac:chgData name="Geis, Lauren" userId="5bbaa5d3-891f-4283-a4d4-96784db4f05a" providerId="ADAL" clId="{ECE7DEF7-C0E5-4FC2-9BC5-200B24316BDA}" dt="2025-04-30T04:29:20.257" v="6937" actId="164"/>
          <ac:spMkLst>
            <pc:docMk/>
            <pc:sldMk cId="2682933332" sldId="373"/>
            <ac:spMk id="9" creationId="{2A9FB9CB-64B7-0865-77DD-65E1497BCA2A}"/>
          </ac:spMkLst>
        </pc:spChg>
        <pc:spChg chg="mod topLvl">
          <ac:chgData name="Geis, Lauren" userId="5bbaa5d3-891f-4283-a4d4-96784db4f05a" providerId="ADAL" clId="{ECE7DEF7-C0E5-4FC2-9BC5-200B24316BDA}" dt="2025-04-30T04:29:35.222" v="6938" actId="164"/>
          <ac:spMkLst>
            <pc:docMk/>
            <pc:sldMk cId="2682933332" sldId="373"/>
            <ac:spMk id="10" creationId="{47B7B95F-CD59-0630-DA1B-F8A9C6BCEC52}"/>
          </ac:spMkLst>
        </pc:spChg>
        <pc:spChg chg="mod topLvl">
          <ac:chgData name="Geis, Lauren" userId="5bbaa5d3-891f-4283-a4d4-96784db4f05a" providerId="ADAL" clId="{ECE7DEF7-C0E5-4FC2-9BC5-200B24316BDA}" dt="2025-04-30T04:29:35.222" v="6938" actId="164"/>
          <ac:spMkLst>
            <pc:docMk/>
            <pc:sldMk cId="2682933332" sldId="373"/>
            <ac:spMk id="11" creationId="{EE6161BE-C77D-3C20-564B-3E434B10B92D}"/>
          </ac:spMkLst>
        </pc:spChg>
        <pc:spChg chg="mod topLvl modCrop">
          <ac:chgData name="Geis, Lauren" userId="5bbaa5d3-891f-4283-a4d4-96784db4f05a" providerId="ADAL" clId="{ECE7DEF7-C0E5-4FC2-9BC5-200B24316BDA}" dt="2025-04-30T04:29:38.942" v="6939" actId="164"/>
          <ac:spMkLst>
            <pc:docMk/>
            <pc:sldMk cId="2682933332" sldId="373"/>
            <ac:spMk id="12" creationId="{AB15641E-9BD8-5612-0B2E-FFD8B99A37BD}"/>
          </ac:spMkLst>
        </pc:spChg>
        <pc:spChg chg="mod topLvl">
          <ac:chgData name="Geis, Lauren" userId="5bbaa5d3-891f-4283-a4d4-96784db4f05a" providerId="ADAL" clId="{ECE7DEF7-C0E5-4FC2-9BC5-200B24316BDA}" dt="2025-05-04T14:03:38.038" v="7629" actId="6549"/>
          <ac:spMkLst>
            <pc:docMk/>
            <pc:sldMk cId="2682933332" sldId="373"/>
            <ac:spMk id="13" creationId="{A3AD40D5-CF0A-6C0B-251A-228324A88DE8}"/>
          </ac:spMkLst>
        </pc:spChg>
        <pc:grpChg chg="add mod">
          <ac:chgData name="Geis, Lauren" userId="5bbaa5d3-891f-4283-a4d4-96784db4f05a" providerId="ADAL" clId="{ECE7DEF7-C0E5-4FC2-9BC5-200B24316BDA}" dt="2025-04-30T04:29:20.257" v="6937" actId="164"/>
          <ac:grpSpMkLst>
            <pc:docMk/>
            <pc:sldMk cId="2682933332" sldId="373"/>
            <ac:grpSpMk id="14" creationId="{729EF7EB-D6F7-D22D-B348-22C7692E0C24}"/>
          </ac:grpSpMkLst>
        </pc:grpChg>
        <pc:grpChg chg="add mod">
          <ac:chgData name="Geis, Lauren" userId="5bbaa5d3-891f-4283-a4d4-96784db4f05a" providerId="ADAL" clId="{ECE7DEF7-C0E5-4FC2-9BC5-200B24316BDA}" dt="2025-04-30T04:29:35.222" v="6938" actId="164"/>
          <ac:grpSpMkLst>
            <pc:docMk/>
            <pc:sldMk cId="2682933332" sldId="373"/>
            <ac:grpSpMk id="15" creationId="{42AD29E3-69C5-7DF9-8761-796A81CEDB2A}"/>
          </ac:grpSpMkLst>
        </pc:grpChg>
        <pc:grpChg chg="add mod">
          <ac:chgData name="Geis, Lauren" userId="5bbaa5d3-891f-4283-a4d4-96784db4f05a" providerId="ADAL" clId="{ECE7DEF7-C0E5-4FC2-9BC5-200B24316BDA}" dt="2025-04-30T04:29:38.942" v="6939" actId="164"/>
          <ac:grpSpMkLst>
            <pc:docMk/>
            <pc:sldMk cId="2682933332" sldId="373"/>
            <ac:grpSpMk id="20" creationId="{0922EF52-846E-0633-0A94-110A13C2FED6}"/>
          </ac:grpSpMkLst>
        </pc:grpChg>
      </pc:sldChg>
      <pc:sldChg chg="addSp delSp modSp add mod ord delAnim modAnim modNotesTx">
        <pc:chgData name="Geis, Lauren" userId="5bbaa5d3-891f-4283-a4d4-96784db4f05a" providerId="ADAL" clId="{ECE7DEF7-C0E5-4FC2-9BC5-200B24316BDA}" dt="2025-05-05T20:02:45.787" v="8820"/>
        <pc:sldMkLst>
          <pc:docMk/>
          <pc:sldMk cId="3025431458" sldId="374"/>
        </pc:sldMkLst>
        <pc:spChg chg="add mod">
          <ac:chgData name="Geis, Lauren" userId="5bbaa5d3-891f-4283-a4d4-96784db4f05a" providerId="ADAL" clId="{ECE7DEF7-C0E5-4FC2-9BC5-200B24316BDA}" dt="2025-05-05T19:33:51.823" v="8807" actId="1076"/>
          <ac:spMkLst>
            <pc:docMk/>
            <pc:sldMk cId="3025431458" sldId="374"/>
            <ac:spMk id="2" creationId="{9505E5DE-3F35-81BB-C1D0-6B2C45A7694D}"/>
          </ac:spMkLst>
        </pc:spChg>
        <pc:spChg chg="mod">
          <ac:chgData name="Geis, Lauren" userId="5bbaa5d3-891f-4283-a4d4-96784db4f05a" providerId="ADAL" clId="{ECE7DEF7-C0E5-4FC2-9BC5-200B24316BDA}" dt="2025-05-05T19:33:42.844" v="8805" actId="1076"/>
          <ac:spMkLst>
            <pc:docMk/>
            <pc:sldMk cId="3025431458" sldId="374"/>
            <ac:spMk id="3" creationId="{AAB4F712-D8A6-1527-C871-76EDAEBF3CA9}"/>
          </ac:spMkLst>
        </pc:spChg>
        <pc:spChg chg="add mod">
          <ac:chgData name="Geis, Lauren" userId="5bbaa5d3-891f-4283-a4d4-96784db4f05a" providerId="ADAL" clId="{ECE7DEF7-C0E5-4FC2-9BC5-200B24316BDA}" dt="2025-05-04T13:44:03.971" v="7333" actId="20577"/>
          <ac:spMkLst>
            <pc:docMk/>
            <pc:sldMk cId="3025431458" sldId="374"/>
            <ac:spMk id="4" creationId="{06EC1C2F-8B09-D282-2239-50994DDFF79B}"/>
          </ac:spMkLst>
        </pc:spChg>
        <pc:spChg chg="add mod">
          <ac:chgData name="Geis, Lauren" userId="5bbaa5d3-891f-4283-a4d4-96784db4f05a" providerId="ADAL" clId="{ECE7DEF7-C0E5-4FC2-9BC5-200B24316BDA}" dt="2025-05-04T13:31:14.850" v="7203" actId="164"/>
          <ac:spMkLst>
            <pc:docMk/>
            <pc:sldMk cId="3025431458" sldId="374"/>
            <ac:spMk id="5" creationId="{A226B723-A73C-0871-7697-B25E7F00A5EE}"/>
          </ac:spMkLst>
        </pc:spChg>
        <pc:spChg chg="add del mod">
          <ac:chgData name="Geis, Lauren" userId="5bbaa5d3-891f-4283-a4d4-96784db4f05a" providerId="ADAL" clId="{ECE7DEF7-C0E5-4FC2-9BC5-200B24316BDA}" dt="2025-05-04T13:30:12.180" v="7157" actId="478"/>
          <ac:spMkLst>
            <pc:docMk/>
            <pc:sldMk cId="3025431458" sldId="374"/>
            <ac:spMk id="6" creationId="{D730F7AC-F87B-1456-773D-F771640990B1}"/>
          </ac:spMkLst>
        </pc:spChg>
        <pc:spChg chg="add mod">
          <ac:chgData name="Geis, Lauren" userId="5bbaa5d3-891f-4283-a4d4-96784db4f05a" providerId="ADAL" clId="{ECE7DEF7-C0E5-4FC2-9BC5-200B24316BDA}" dt="2025-05-04T13:31:14.850" v="7203" actId="164"/>
          <ac:spMkLst>
            <pc:docMk/>
            <pc:sldMk cId="3025431458" sldId="374"/>
            <ac:spMk id="7" creationId="{79F3C991-0FBB-6340-680E-40B6339FE618}"/>
          </ac:spMkLst>
        </pc:spChg>
        <pc:spChg chg="del mod">
          <ac:chgData name="Geis, Lauren" userId="5bbaa5d3-891f-4283-a4d4-96784db4f05a" providerId="ADAL" clId="{ECE7DEF7-C0E5-4FC2-9BC5-200B24316BDA}" dt="2025-05-04T13:29:13.187" v="7077" actId="478"/>
          <ac:spMkLst>
            <pc:docMk/>
            <pc:sldMk cId="3025431458" sldId="374"/>
            <ac:spMk id="8" creationId="{11EC28CC-1976-196F-E52C-673A6F6F900F}"/>
          </ac:spMkLst>
        </pc:spChg>
        <pc:spChg chg="add del mod">
          <ac:chgData name="Geis, Lauren" userId="5bbaa5d3-891f-4283-a4d4-96784db4f05a" providerId="ADAL" clId="{ECE7DEF7-C0E5-4FC2-9BC5-200B24316BDA}" dt="2025-05-05T19:33:28.835" v="8801" actId="478"/>
          <ac:spMkLst>
            <pc:docMk/>
            <pc:sldMk cId="3025431458" sldId="374"/>
            <ac:spMk id="10" creationId="{48C159D6-31D1-C208-D18F-1A164A7274CE}"/>
          </ac:spMkLst>
        </pc:spChg>
        <pc:spChg chg="add del mod">
          <ac:chgData name="Geis, Lauren" userId="5bbaa5d3-891f-4283-a4d4-96784db4f05a" providerId="ADAL" clId="{ECE7DEF7-C0E5-4FC2-9BC5-200B24316BDA}" dt="2025-05-05T19:33:30.327" v="8802" actId="478"/>
          <ac:spMkLst>
            <pc:docMk/>
            <pc:sldMk cId="3025431458" sldId="374"/>
            <ac:spMk id="11" creationId="{98630618-063F-3998-18B6-B49EB6643C83}"/>
          </ac:spMkLst>
        </pc:spChg>
        <pc:spChg chg="add del mod">
          <ac:chgData name="Geis, Lauren" userId="5bbaa5d3-891f-4283-a4d4-96784db4f05a" providerId="ADAL" clId="{ECE7DEF7-C0E5-4FC2-9BC5-200B24316BDA}" dt="2025-05-05T19:33:31.908" v="8803" actId="478"/>
          <ac:spMkLst>
            <pc:docMk/>
            <pc:sldMk cId="3025431458" sldId="374"/>
            <ac:spMk id="12" creationId="{3E2D68C1-6D0E-C725-40A5-6EFF722366D1}"/>
          </ac:spMkLst>
        </pc:spChg>
        <pc:spChg chg="mod">
          <ac:chgData name="Geis, Lauren" userId="5bbaa5d3-891f-4283-a4d4-96784db4f05a" providerId="ADAL" clId="{ECE7DEF7-C0E5-4FC2-9BC5-200B24316BDA}" dt="2025-05-05T19:33:46.356" v="8806" actId="1076"/>
          <ac:spMkLst>
            <pc:docMk/>
            <pc:sldMk cId="3025431458" sldId="374"/>
            <ac:spMk id="21" creationId="{FB7ECA8A-BD7D-2F77-1D03-56021E257E2C}"/>
          </ac:spMkLst>
        </pc:spChg>
        <pc:grpChg chg="add del mod">
          <ac:chgData name="Geis, Lauren" userId="5bbaa5d3-891f-4283-a4d4-96784db4f05a" providerId="ADAL" clId="{ECE7DEF7-C0E5-4FC2-9BC5-200B24316BDA}" dt="2025-05-04T13:44:07.738" v="7334" actId="478"/>
          <ac:grpSpMkLst>
            <pc:docMk/>
            <pc:sldMk cId="3025431458" sldId="374"/>
            <ac:grpSpMk id="9" creationId="{20B74FD9-E09B-C3DB-A052-3259DEDE12B1}"/>
          </ac:grpSpMkLst>
        </pc:grpChg>
        <pc:picChg chg="mod">
          <ac:chgData name="Geis, Lauren" userId="5bbaa5d3-891f-4283-a4d4-96784db4f05a" providerId="ADAL" clId="{ECE7DEF7-C0E5-4FC2-9BC5-200B24316BDA}" dt="2025-05-04T13:32:55.523" v="7215" actId="1076"/>
          <ac:picMkLst>
            <pc:docMk/>
            <pc:sldMk cId="3025431458" sldId="374"/>
            <ac:picMk id="16" creationId="{F89FFB9E-231C-262D-474A-1D70F4DFAC24}"/>
          </ac:picMkLst>
        </pc:picChg>
      </pc:sldChg>
      <pc:sldChg chg="addSp delSp modSp add del mod modClrScheme delAnim modAnim chgLayout">
        <pc:chgData name="Geis, Lauren" userId="5bbaa5d3-891f-4283-a4d4-96784db4f05a" providerId="ADAL" clId="{ECE7DEF7-C0E5-4FC2-9BC5-200B24316BDA}" dt="2025-05-05T03:23:19.126" v="8765" actId="2696"/>
        <pc:sldMkLst>
          <pc:docMk/>
          <pc:sldMk cId="3370904314" sldId="375"/>
        </pc:sldMkLst>
        <pc:spChg chg="mod ord">
          <ac:chgData name="Geis, Lauren" userId="5bbaa5d3-891f-4283-a4d4-96784db4f05a" providerId="ADAL" clId="{ECE7DEF7-C0E5-4FC2-9BC5-200B24316BDA}" dt="2025-05-05T02:16:29.397" v="7746" actId="12788"/>
          <ac:spMkLst>
            <pc:docMk/>
            <pc:sldMk cId="3370904314" sldId="375"/>
            <ac:spMk id="2" creationId="{36AB47BC-6647-ACC9-DEB5-42B155041DA1}"/>
          </ac:spMkLst>
        </pc:spChg>
        <pc:spChg chg="mod">
          <ac:chgData name="Geis, Lauren" userId="5bbaa5d3-891f-4283-a4d4-96784db4f05a" providerId="ADAL" clId="{ECE7DEF7-C0E5-4FC2-9BC5-200B24316BDA}" dt="2025-05-05T01:17:37.263" v="7669" actId="20577"/>
          <ac:spMkLst>
            <pc:docMk/>
            <pc:sldMk cId="3370904314" sldId="375"/>
            <ac:spMk id="11" creationId="{935309B1-1E86-16B5-9E6D-BCE66901C957}"/>
          </ac:spMkLst>
        </pc:spChg>
        <pc:spChg chg="mod">
          <ac:chgData name="Geis, Lauren" userId="5bbaa5d3-891f-4283-a4d4-96784db4f05a" providerId="ADAL" clId="{ECE7DEF7-C0E5-4FC2-9BC5-200B24316BDA}" dt="2025-05-05T01:20:49.650" v="7673"/>
          <ac:spMkLst>
            <pc:docMk/>
            <pc:sldMk cId="3370904314" sldId="375"/>
            <ac:spMk id="19" creationId="{96B3085B-CFE5-DCC4-6D90-F45BB010D41E}"/>
          </ac:spMkLst>
        </pc:spChg>
        <pc:spChg chg="mod">
          <ac:chgData name="Geis, Lauren" userId="5bbaa5d3-891f-4283-a4d4-96784db4f05a" providerId="ADAL" clId="{ECE7DEF7-C0E5-4FC2-9BC5-200B24316BDA}" dt="2025-05-05T01:22:16.872" v="7677" actId="1076"/>
          <ac:spMkLst>
            <pc:docMk/>
            <pc:sldMk cId="3370904314" sldId="375"/>
            <ac:spMk id="20" creationId="{08AC4314-20C5-107B-B7E1-86C21C9C5047}"/>
          </ac:spMkLst>
        </pc:spChg>
        <pc:spChg chg="mod">
          <ac:chgData name="Geis, Lauren" userId="5bbaa5d3-891f-4283-a4d4-96784db4f05a" providerId="ADAL" clId="{ECE7DEF7-C0E5-4FC2-9BC5-200B24316BDA}" dt="2025-05-05T01:21:00.423" v="7674"/>
          <ac:spMkLst>
            <pc:docMk/>
            <pc:sldMk cId="3370904314" sldId="375"/>
            <ac:spMk id="22" creationId="{6651389B-55AA-BEE8-2C03-167A1B46A73C}"/>
          </ac:spMkLst>
        </pc:spChg>
        <pc:spChg chg="mod">
          <ac:chgData name="Geis, Lauren" userId="5bbaa5d3-891f-4283-a4d4-96784db4f05a" providerId="ADAL" clId="{ECE7DEF7-C0E5-4FC2-9BC5-200B24316BDA}" dt="2025-05-05T01:21:00.423" v="7674"/>
          <ac:spMkLst>
            <pc:docMk/>
            <pc:sldMk cId="3370904314" sldId="375"/>
            <ac:spMk id="23" creationId="{4A0716C2-7921-2C6F-CF95-7DF13E751B71}"/>
          </ac:spMkLst>
        </pc:spChg>
        <pc:spChg chg="mod">
          <ac:chgData name="Geis, Lauren" userId="5bbaa5d3-891f-4283-a4d4-96784db4f05a" providerId="ADAL" clId="{ECE7DEF7-C0E5-4FC2-9BC5-200B24316BDA}" dt="2025-05-05T01:21:06.059" v="7675"/>
          <ac:spMkLst>
            <pc:docMk/>
            <pc:sldMk cId="3370904314" sldId="375"/>
            <ac:spMk id="25" creationId="{0EB3472C-E8A9-FF80-AED2-3E55505DE680}"/>
          </ac:spMkLst>
        </pc:spChg>
        <pc:spChg chg="mod">
          <ac:chgData name="Geis, Lauren" userId="5bbaa5d3-891f-4283-a4d4-96784db4f05a" providerId="ADAL" clId="{ECE7DEF7-C0E5-4FC2-9BC5-200B24316BDA}" dt="2025-05-05T01:21:06.059" v="7675"/>
          <ac:spMkLst>
            <pc:docMk/>
            <pc:sldMk cId="3370904314" sldId="375"/>
            <ac:spMk id="26" creationId="{AC4116E2-572F-8541-7B32-E6131D25CEC1}"/>
          </ac:spMkLst>
        </pc:spChg>
        <pc:spChg chg="del mod topLvl">
          <ac:chgData name="Geis, Lauren" userId="5bbaa5d3-891f-4283-a4d4-96784db4f05a" providerId="ADAL" clId="{ECE7DEF7-C0E5-4FC2-9BC5-200B24316BDA}" dt="2025-05-05T02:16:37.106" v="7751" actId="478"/>
          <ac:spMkLst>
            <pc:docMk/>
            <pc:sldMk cId="3370904314" sldId="375"/>
            <ac:spMk id="36" creationId="{303C9A18-806A-D264-7DDC-4CB652864E88}"/>
          </ac:spMkLst>
        </pc:spChg>
        <pc:spChg chg="del mod topLvl modCrop">
          <ac:chgData name="Geis, Lauren" userId="5bbaa5d3-891f-4283-a4d4-96784db4f05a" providerId="ADAL" clId="{ECE7DEF7-C0E5-4FC2-9BC5-200B24316BDA}" dt="2025-05-05T02:14:33.634" v="7727" actId="478"/>
          <ac:spMkLst>
            <pc:docMk/>
            <pc:sldMk cId="3370904314" sldId="375"/>
            <ac:spMk id="39" creationId="{8DDC5681-FD8B-C124-06ED-04324BEE7728}"/>
          </ac:spMkLst>
        </pc:spChg>
        <pc:spChg chg="del mod topLvl">
          <ac:chgData name="Geis, Lauren" userId="5bbaa5d3-891f-4283-a4d4-96784db4f05a" providerId="ADAL" clId="{ECE7DEF7-C0E5-4FC2-9BC5-200B24316BDA}" dt="2025-05-05T02:16:42.785" v="7752" actId="478"/>
          <ac:spMkLst>
            <pc:docMk/>
            <pc:sldMk cId="3370904314" sldId="375"/>
            <ac:spMk id="40" creationId="{5D1F5E80-8E7C-9E0E-1250-5FC47235140F}"/>
          </ac:spMkLst>
        </pc:spChg>
        <pc:spChg chg="add del mod topLvl">
          <ac:chgData name="Geis, Lauren" userId="5bbaa5d3-891f-4283-a4d4-96784db4f05a" providerId="ADAL" clId="{ECE7DEF7-C0E5-4FC2-9BC5-200B24316BDA}" dt="2025-05-05T02:16:34.901" v="7747" actId="478"/>
          <ac:spMkLst>
            <pc:docMk/>
            <pc:sldMk cId="3370904314" sldId="375"/>
            <ac:spMk id="41" creationId="{58D46601-BD26-EFBC-5E5A-DF09176C1023}"/>
          </ac:spMkLst>
        </pc:spChg>
        <pc:spChg chg="del mod topLvl">
          <ac:chgData name="Geis, Lauren" userId="5bbaa5d3-891f-4283-a4d4-96784db4f05a" providerId="ADAL" clId="{ECE7DEF7-C0E5-4FC2-9BC5-200B24316BDA}" dt="2025-05-05T02:16:42.785" v="7752" actId="478"/>
          <ac:spMkLst>
            <pc:docMk/>
            <pc:sldMk cId="3370904314" sldId="375"/>
            <ac:spMk id="42" creationId="{6E23658D-12CC-A7E2-2BE2-CA2D966F157B}"/>
          </ac:spMkLst>
        </pc:spChg>
        <pc:spChg chg="del mod">
          <ac:chgData name="Geis, Lauren" userId="5bbaa5d3-891f-4283-a4d4-96784db4f05a" providerId="ADAL" clId="{ECE7DEF7-C0E5-4FC2-9BC5-200B24316BDA}" dt="2025-05-05T01:23:50.932" v="7692" actId="478"/>
          <ac:spMkLst>
            <pc:docMk/>
            <pc:sldMk cId="3370904314" sldId="375"/>
            <ac:spMk id="43" creationId="{B25F756C-B031-B4C5-D305-F7EF73218903}"/>
          </ac:spMkLst>
        </pc:spChg>
        <pc:spChg chg="del mod topLvl">
          <ac:chgData name="Geis, Lauren" userId="5bbaa5d3-891f-4283-a4d4-96784db4f05a" providerId="ADAL" clId="{ECE7DEF7-C0E5-4FC2-9BC5-200B24316BDA}" dt="2025-05-05T02:16:42.785" v="7752" actId="478"/>
          <ac:spMkLst>
            <pc:docMk/>
            <pc:sldMk cId="3370904314" sldId="375"/>
            <ac:spMk id="44" creationId="{64CF7432-6C05-C670-08FD-E261EEF5F509}"/>
          </ac:spMkLst>
        </pc:spChg>
        <pc:spChg chg="add del mod topLvl modCrop">
          <ac:chgData name="Geis, Lauren" userId="5bbaa5d3-891f-4283-a4d4-96784db4f05a" providerId="ADAL" clId="{ECE7DEF7-C0E5-4FC2-9BC5-200B24316BDA}" dt="2025-05-05T02:16:35.497" v="7749" actId="478"/>
          <ac:spMkLst>
            <pc:docMk/>
            <pc:sldMk cId="3370904314" sldId="375"/>
            <ac:spMk id="45" creationId="{EEA7162C-AAC0-56BD-2C97-1B8DF3796438}"/>
          </ac:spMkLst>
        </pc:spChg>
        <pc:spChg chg="add del mod ord">
          <ac:chgData name="Geis, Lauren" userId="5bbaa5d3-891f-4283-a4d4-96784db4f05a" providerId="ADAL" clId="{ECE7DEF7-C0E5-4FC2-9BC5-200B24316BDA}" dt="2025-05-05T02:16:17.470" v="7742" actId="700"/>
          <ac:spMkLst>
            <pc:docMk/>
            <pc:sldMk cId="3370904314" sldId="375"/>
            <ac:spMk id="46" creationId="{07DF3A0E-628D-CD2E-0249-3B92C3724F26}"/>
          </ac:spMkLst>
        </pc:spChg>
        <pc:spChg chg="add del mod">
          <ac:chgData name="Geis, Lauren" userId="5bbaa5d3-891f-4283-a4d4-96784db4f05a" providerId="ADAL" clId="{ECE7DEF7-C0E5-4FC2-9BC5-200B24316BDA}" dt="2025-05-05T02:57:18.990" v="7868"/>
          <ac:spMkLst>
            <pc:docMk/>
            <pc:sldMk cId="3370904314" sldId="375"/>
            <ac:spMk id="75" creationId="{D656B92A-47B9-B725-C133-A33C94AFB591}"/>
          </ac:spMkLst>
        </pc:spChg>
        <pc:grpChg chg="del">
          <ac:chgData name="Geis, Lauren" userId="5bbaa5d3-891f-4283-a4d4-96784db4f05a" providerId="ADAL" clId="{ECE7DEF7-C0E5-4FC2-9BC5-200B24316BDA}" dt="2025-05-05T01:17:36.323" v="7667" actId="478"/>
          <ac:grpSpMkLst>
            <pc:docMk/>
            <pc:sldMk cId="3370904314" sldId="375"/>
            <ac:grpSpMk id="3" creationId="{DC0D9ED0-9A32-B171-AE60-02418A863EA7}"/>
          </ac:grpSpMkLst>
        </pc:grpChg>
        <pc:grpChg chg="del">
          <ac:chgData name="Geis, Lauren" userId="5bbaa5d3-891f-4283-a4d4-96784db4f05a" providerId="ADAL" clId="{ECE7DEF7-C0E5-4FC2-9BC5-200B24316BDA}" dt="2025-05-05T01:17:36.794" v="7668" actId="478"/>
          <ac:grpSpMkLst>
            <pc:docMk/>
            <pc:sldMk cId="3370904314" sldId="375"/>
            <ac:grpSpMk id="6" creationId="{6825655F-FEBC-1998-3ADE-4D713DDE0A90}"/>
          </ac:grpSpMkLst>
        </pc:grpChg>
        <pc:grpChg chg="del">
          <ac:chgData name="Geis, Lauren" userId="5bbaa5d3-891f-4283-a4d4-96784db4f05a" providerId="ADAL" clId="{ECE7DEF7-C0E5-4FC2-9BC5-200B24316BDA}" dt="2025-05-05T01:17:39.170" v="7670" actId="478"/>
          <ac:grpSpMkLst>
            <pc:docMk/>
            <pc:sldMk cId="3370904314" sldId="375"/>
            <ac:grpSpMk id="9" creationId="{F6D0F956-4A29-5CC7-9043-20063E7F1B18}"/>
          </ac:grpSpMkLst>
        </pc:grpChg>
        <pc:grpChg chg="del">
          <ac:chgData name="Geis, Lauren" userId="5bbaa5d3-891f-4283-a4d4-96784db4f05a" providerId="ADAL" clId="{ECE7DEF7-C0E5-4FC2-9BC5-200B24316BDA}" dt="2025-05-05T01:17:40.185" v="7671" actId="478"/>
          <ac:grpSpMkLst>
            <pc:docMk/>
            <pc:sldMk cId="3370904314" sldId="375"/>
            <ac:grpSpMk id="12" creationId="{F2CF8963-2D34-D59C-1180-0A1861823EED}"/>
          </ac:grpSpMkLst>
        </pc:grpChg>
        <pc:grpChg chg="del">
          <ac:chgData name="Geis, Lauren" userId="5bbaa5d3-891f-4283-a4d4-96784db4f05a" providerId="ADAL" clId="{ECE7DEF7-C0E5-4FC2-9BC5-200B24316BDA}" dt="2025-05-05T01:17:41.225" v="7672" actId="478"/>
          <ac:grpSpMkLst>
            <pc:docMk/>
            <pc:sldMk cId="3370904314" sldId="375"/>
            <ac:grpSpMk id="15" creationId="{26F12212-C8E3-0E82-4C03-816959E3A0F6}"/>
          </ac:grpSpMkLst>
        </pc:grpChg>
        <pc:grpChg chg="add del mod">
          <ac:chgData name="Geis, Lauren" userId="5bbaa5d3-891f-4283-a4d4-96784db4f05a" providerId="ADAL" clId="{ECE7DEF7-C0E5-4FC2-9BC5-200B24316BDA}" dt="2025-05-05T02:28:12.727" v="7755" actId="478"/>
          <ac:grpSpMkLst>
            <pc:docMk/>
            <pc:sldMk cId="3370904314" sldId="375"/>
            <ac:grpSpMk id="18" creationId="{5AA20C23-AA56-0AD5-D0A8-D7D64E06FBF8}"/>
          </ac:grpSpMkLst>
        </pc:grpChg>
        <pc:grpChg chg="add del mod">
          <ac:chgData name="Geis, Lauren" userId="5bbaa5d3-891f-4283-a4d4-96784db4f05a" providerId="ADAL" clId="{ECE7DEF7-C0E5-4FC2-9BC5-200B24316BDA}" dt="2025-05-05T02:28:10.449" v="7753" actId="478"/>
          <ac:grpSpMkLst>
            <pc:docMk/>
            <pc:sldMk cId="3370904314" sldId="375"/>
            <ac:grpSpMk id="21" creationId="{94BBBA81-4E75-E271-7279-FF3B5173DFB3}"/>
          </ac:grpSpMkLst>
        </pc:grpChg>
        <pc:grpChg chg="add del mod">
          <ac:chgData name="Geis, Lauren" userId="5bbaa5d3-891f-4283-a4d4-96784db4f05a" providerId="ADAL" clId="{ECE7DEF7-C0E5-4FC2-9BC5-200B24316BDA}" dt="2025-05-05T02:28:11.253" v="7754" actId="478"/>
          <ac:grpSpMkLst>
            <pc:docMk/>
            <pc:sldMk cId="3370904314" sldId="375"/>
            <ac:grpSpMk id="24" creationId="{1BB930E6-FA64-9C11-4CC6-E4A5A40C6469}"/>
          </ac:grpSpMkLst>
        </pc:grpChg>
        <pc:grpChg chg="del mod">
          <ac:chgData name="Geis, Lauren" userId="5bbaa5d3-891f-4283-a4d4-96784db4f05a" providerId="ADAL" clId="{ECE7DEF7-C0E5-4FC2-9BC5-200B24316BDA}" dt="2025-05-05T02:13:22.062" v="7721" actId="165"/>
          <ac:grpSpMkLst>
            <pc:docMk/>
            <pc:sldMk cId="3370904314" sldId="375"/>
            <ac:grpSpMk id="31" creationId="{856F5428-49A2-BEC7-6071-2F1F7D639EF3}"/>
          </ac:grpSpMkLst>
        </pc:grpChg>
        <pc:grpChg chg="del">
          <ac:chgData name="Geis, Lauren" userId="5bbaa5d3-891f-4283-a4d4-96784db4f05a" providerId="ADAL" clId="{ECE7DEF7-C0E5-4FC2-9BC5-200B24316BDA}" dt="2025-05-05T01:17:35.189" v="7666" actId="478"/>
          <ac:grpSpMkLst>
            <pc:docMk/>
            <pc:sldMk cId="3370904314" sldId="375"/>
            <ac:grpSpMk id="35" creationId="{AD30773C-C36F-A174-02B4-7478CF1A0A1D}"/>
          </ac:grpSpMkLst>
        </pc:grpChg>
        <pc:grpChg chg="del">
          <ac:chgData name="Geis, Lauren" userId="5bbaa5d3-891f-4283-a4d4-96784db4f05a" providerId="ADAL" clId="{ECE7DEF7-C0E5-4FC2-9BC5-200B24316BDA}" dt="2025-05-05T01:17:33.709" v="7664" actId="478"/>
          <ac:grpSpMkLst>
            <pc:docMk/>
            <pc:sldMk cId="3370904314" sldId="375"/>
            <ac:grpSpMk id="37" creationId="{60710E25-355B-6C20-A7EA-80262D41DDBB}"/>
          </ac:grpSpMkLst>
        </pc:grpChg>
        <pc:grpChg chg="del">
          <ac:chgData name="Geis, Lauren" userId="5bbaa5d3-891f-4283-a4d4-96784db4f05a" providerId="ADAL" clId="{ECE7DEF7-C0E5-4FC2-9BC5-200B24316BDA}" dt="2025-05-05T01:17:34.318" v="7665" actId="478"/>
          <ac:grpSpMkLst>
            <pc:docMk/>
            <pc:sldMk cId="3370904314" sldId="375"/>
            <ac:grpSpMk id="38" creationId="{856ED415-8D5E-1223-A6FE-9A439D1D3E11}"/>
          </ac:grpSpMkLst>
        </pc:grpChg>
        <pc:grpChg chg="add del mod">
          <ac:chgData name="Geis, Lauren" userId="5bbaa5d3-891f-4283-a4d4-96784db4f05a" providerId="ADAL" clId="{ECE7DEF7-C0E5-4FC2-9BC5-200B24316BDA}" dt="2025-05-05T02:55:46.176" v="7835" actId="165"/>
          <ac:grpSpMkLst>
            <pc:docMk/>
            <pc:sldMk cId="3370904314" sldId="375"/>
            <ac:grpSpMk id="74" creationId="{1130996C-E508-7AF5-25EB-9DA983F5F54B}"/>
          </ac:grpSpMkLst>
        </pc:grpChg>
        <pc:graphicFrameChg chg="add del mod modGraphic">
          <ac:chgData name="Geis, Lauren" userId="5bbaa5d3-891f-4283-a4d4-96784db4f05a" providerId="ADAL" clId="{ECE7DEF7-C0E5-4FC2-9BC5-200B24316BDA}" dt="2025-05-05T01:23:08.130" v="7684" actId="18245"/>
          <ac:graphicFrameMkLst>
            <pc:docMk/>
            <pc:sldMk cId="3370904314" sldId="375"/>
            <ac:graphicFrameMk id="29" creationId="{0D42E9C2-6DA6-921C-1C56-A69E1533EBC8}"/>
          </ac:graphicFrameMkLst>
        </pc:graphicFrameChg>
        <pc:graphicFrameChg chg="add del modGraphic">
          <ac:chgData name="Geis, Lauren" userId="5bbaa5d3-891f-4283-a4d4-96784db4f05a" providerId="ADAL" clId="{ECE7DEF7-C0E5-4FC2-9BC5-200B24316BDA}" dt="2025-05-05T02:35:22.376" v="7765" actId="478"/>
          <ac:graphicFrameMkLst>
            <pc:docMk/>
            <pc:sldMk cId="3370904314" sldId="375"/>
            <ac:graphicFrameMk id="49" creationId="{EF2BE9E8-F98D-04AA-0777-CCA7F927DE8A}"/>
          </ac:graphicFrameMkLst>
        </pc:graphicFrameChg>
        <pc:graphicFrameChg chg="add del mod modGraphic">
          <ac:chgData name="Geis, Lauren" userId="5bbaa5d3-891f-4283-a4d4-96784db4f05a" providerId="ADAL" clId="{ECE7DEF7-C0E5-4FC2-9BC5-200B24316BDA}" dt="2025-05-05T02:36:43.233" v="7773" actId="478"/>
          <ac:graphicFrameMkLst>
            <pc:docMk/>
            <pc:sldMk cId="3370904314" sldId="375"/>
            <ac:graphicFrameMk id="50" creationId="{BAAC59C7-A369-1584-35CC-905C081FD5AD}"/>
          </ac:graphicFrameMkLst>
        </pc:graphicFrameChg>
        <pc:graphicFrameChg chg="add del mod modGraphic">
          <ac:chgData name="Geis, Lauren" userId="5bbaa5d3-891f-4283-a4d4-96784db4f05a" providerId="ADAL" clId="{ECE7DEF7-C0E5-4FC2-9BC5-200B24316BDA}" dt="2025-05-05T02:40:05.085" v="7777" actId="478"/>
          <ac:graphicFrameMkLst>
            <pc:docMk/>
            <pc:sldMk cId="3370904314" sldId="375"/>
            <ac:graphicFrameMk id="51" creationId="{0459BDBB-AEFB-27F3-9CE7-AC0248C39614}"/>
          </ac:graphicFrameMkLst>
        </pc:graphicFrameChg>
        <pc:graphicFrameChg chg="add del mod modGraphic">
          <ac:chgData name="Geis, Lauren" userId="5bbaa5d3-891f-4283-a4d4-96784db4f05a" providerId="ADAL" clId="{ECE7DEF7-C0E5-4FC2-9BC5-200B24316BDA}" dt="2025-05-05T02:40:50.960" v="7780" actId="478"/>
          <ac:graphicFrameMkLst>
            <pc:docMk/>
            <pc:sldMk cId="3370904314" sldId="375"/>
            <ac:graphicFrameMk id="52" creationId="{C3493398-04B3-83B8-A8F6-08014C8254E8}"/>
          </ac:graphicFrameMkLst>
        </pc:graphicFrameChg>
        <pc:graphicFrameChg chg="add del mod modGraphic">
          <ac:chgData name="Geis, Lauren" userId="5bbaa5d3-891f-4283-a4d4-96784db4f05a" providerId="ADAL" clId="{ECE7DEF7-C0E5-4FC2-9BC5-200B24316BDA}" dt="2025-05-05T02:46:58.796" v="7784" actId="21"/>
          <ac:graphicFrameMkLst>
            <pc:docMk/>
            <pc:sldMk cId="3370904314" sldId="375"/>
            <ac:graphicFrameMk id="53" creationId="{C7D37B17-0883-992C-74D2-2E88156FDAFE}"/>
          </ac:graphicFrameMkLst>
        </pc:graphicFrameChg>
        <pc:graphicFrameChg chg="add mod modGraphic">
          <ac:chgData name="Geis, Lauren" userId="5bbaa5d3-891f-4283-a4d4-96784db4f05a" providerId="ADAL" clId="{ECE7DEF7-C0E5-4FC2-9BC5-200B24316BDA}" dt="2025-05-05T03:16:01.866" v="8717" actId="1076"/>
          <ac:graphicFrameMkLst>
            <pc:docMk/>
            <pc:sldMk cId="3370904314" sldId="375"/>
            <ac:graphicFrameMk id="76" creationId="{A13A3AE1-E869-99D6-456F-310402726F02}"/>
          </ac:graphicFrameMkLst>
        </pc:graphicFrameChg>
        <pc:picChg chg="add del mod">
          <ac:chgData name="Geis, Lauren" userId="5bbaa5d3-891f-4283-a4d4-96784db4f05a" providerId="ADAL" clId="{ECE7DEF7-C0E5-4FC2-9BC5-200B24316BDA}" dt="2025-05-05T02:30:55.612" v="7759" actId="478"/>
          <ac:picMkLst>
            <pc:docMk/>
            <pc:sldMk cId="3370904314" sldId="375"/>
            <ac:picMk id="47" creationId="{BCC7E67C-C0B4-2AD9-0550-2978646EE035}"/>
          </ac:picMkLst>
        </pc:picChg>
        <pc:picChg chg="add del mod">
          <ac:chgData name="Geis, Lauren" userId="5bbaa5d3-891f-4283-a4d4-96784db4f05a" providerId="ADAL" clId="{ECE7DEF7-C0E5-4FC2-9BC5-200B24316BDA}" dt="2025-05-05T02:57:18.986" v="7866" actId="478"/>
          <ac:picMkLst>
            <pc:docMk/>
            <pc:sldMk cId="3370904314" sldId="375"/>
            <ac:picMk id="48" creationId="{0ACB4475-8FF2-7D34-F875-17AD4203E47A}"/>
          </ac:picMkLst>
        </pc:picChg>
        <pc:picChg chg="add del mod topLvl">
          <ac:chgData name="Geis, Lauren" userId="5bbaa5d3-891f-4283-a4d4-96784db4f05a" providerId="ADAL" clId="{ECE7DEF7-C0E5-4FC2-9BC5-200B24316BDA}" dt="2025-05-05T02:58:20.467" v="7873" actId="478"/>
          <ac:picMkLst>
            <pc:docMk/>
            <pc:sldMk cId="3370904314" sldId="375"/>
            <ac:picMk id="55" creationId="{8CE30EE0-B7DD-7F4A-2626-EB065D723931}"/>
          </ac:picMkLst>
        </pc:picChg>
        <pc:picChg chg="add del mod topLvl">
          <ac:chgData name="Geis, Lauren" userId="5bbaa5d3-891f-4283-a4d4-96784db4f05a" providerId="ADAL" clId="{ECE7DEF7-C0E5-4FC2-9BC5-200B24316BDA}" dt="2025-05-05T03:11:57.208" v="8674" actId="478"/>
          <ac:picMkLst>
            <pc:docMk/>
            <pc:sldMk cId="3370904314" sldId="375"/>
            <ac:picMk id="57" creationId="{6CBB8227-134F-0E43-99EA-53893ED0F29F}"/>
          </ac:picMkLst>
        </pc:picChg>
        <pc:picChg chg="add del mod">
          <ac:chgData name="Geis, Lauren" userId="5bbaa5d3-891f-4283-a4d4-96784db4f05a" providerId="ADAL" clId="{ECE7DEF7-C0E5-4FC2-9BC5-200B24316BDA}" dt="2025-05-05T02:53:04.928" v="7818" actId="478"/>
          <ac:picMkLst>
            <pc:docMk/>
            <pc:sldMk cId="3370904314" sldId="375"/>
            <ac:picMk id="59" creationId="{259EA140-4E78-E22E-6A73-77221138B4F6}"/>
          </ac:picMkLst>
        </pc:picChg>
        <pc:picChg chg="add del mod topLvl">
          <ac:chgData name="Geis, Lauren" userId="5bbaa5d3-891f-4283-a4d4-96784db4f05a" providerId="ADAL" clId="{ECE7DEF7-C0E5-4FC2-9BC5-200B24316BDA}" dt="2025-05-05T03:11:56.559" v="8673" actId="478"/>
          <ac:picMkLst>
            <pc:docMk/>
            <pc:sldMk cId="3370904314" sldId="375"/>
            <ac:picMk id="61" creationId="{6B12CCA3-10A5-2089-B8D8-5ABF8B867C7A}"/>
          </ac:picMkLst>
        </pc:picChg>
        <pc:picChg chg="add del mod topLvl">
          <ac:chgData name="Geis, Lauren" userId="5bbaa5d3-891f-4283-a4d4-96784db4f05a" providerId="ADAL" clId="{ECE7DEF7-C0E5-4FC2-9BC5-200B24316BDA}" dt="2025-05-05T03:11:42.307" v="8667" actId="478"/>
          <ac:picMkLst>
            <pc:docMk/>
            <pc:sldMk cId="3370904314" sldId="375"/>
            <ac:picMk id="63" creationId="{DFF62EFF-2A5F-201C-A3C0-3E983775E248}"/>
          </ac:picMkLst>
        </pc:picChg>
        <pc:picChg chg="add del mod topLvl">
          <ac:chgData name="Geis, Lauren" userId="5bbaa5d3-891f-4283-a4d4-96784db4f05a" providerId="ADAL" clId="{ECE7DEF7-C0E5-4FC2-9BC5-200B24316BDA}" dt="2025-05-05T03:11:43.500" v="8668" actId="478"/>
          <ac:picMkLst>
            <pc:docMk/>
            <pc:sldMk cId="3370904314" sldId="375"/>
            <ac:picMk id="65" creationId="{052F66ED-C2B4-83F4-DCF7-1FC4A817E09D}"/>
          </ac:picMkLst>
        </pc:picChg>
        <pc:picChg chg="add del mod topLvl">
          <ac:chgData name="Geis, Lauren" userId="5bbaa5d3-891f-4283-a4d4-96784db4f05a" providerId="ADAL" clId="{ECE7DEF7-C0E5-4FC2-9BC5-200B24316BDA}" dt="2025-05-05T03:11:44.081" v="8669" actId="478"/>
          <ac:picMkLst>
            <pc:docMk/>
            <pc:sldMk cId="3370904314" sldId="375"/>
            <ac:picMk id="67" creationId="{4CCFC5D1-9DB0-BF7E-0BC5-3566450CA48F}"/>
          </ac:picMkLst>
        </pc:picChg>
        <pc:picChg chg="add mod">
          <ac:chgData name="Geis, Lauren" userId="5bbaa5d3-891f-4283-a4d4-96784db4f05a" providerId="ADAL" clId="{ECE7DEF7-C0E5-4FC2-9BC5-200B24316BDA}" dt="2025-05-05T02:52:16.629" v="7816" actId="931"/>
          <ac:picMkLst>
            <pc:docMk/>
            <pc:sldMk cId="3370904314" sldId="375"/>
            <ac:picMk id="69" creationId="{8A5F3581-F277-4167-CF44-8AF5DE750C14}"/>
          </ac:picMkLst>
        </pc:picChg>
        <pc:picChg chg="add del mod topLvl">
          <ac:chgData name="Geis, Lauren" userId="5bbaa5d3-891f-4283-a4d4-96784db4f05a" providerId="ADAL" clId="{ECE7DEF7-C0E5-4FC2-9BC5-200B24316BDA}" dt="2025-05-05T03:11:57.767" v="8675" actId="478"/>
          <ac:picMkLst>
            <pc:docMk/>
            <pc:sldMk cId="3370904314" sldId="375"/>
            <ac:picMk id="71" creationId="{5095FE3F-62BE-C459-4387-2B0BBC219959}"/>
          </ac:picMkLst>
        </pc:picChg>
        <pc:picChg chg="add del mod topLvl">
          <ac:chgData name="Geis, Lauren" userId="5bbaa5d3-891f-4283-a4d4-96784db4f05a" providerId="ADAL" clId="{ECE7DEF7-C0E5-4FC2-9BC5-200B24316BDA}" dt="2025-05-05T03:11:44.711" v="8670" actId="478"/>
          <ac:picMkLst>
            <pc:docMk/>
            <pc:sldMk cId="3370904314" sldId="375"/>
            <ac:picMk id="73" creationId="{18485BA1-648E-4639-6619-A89277BC6B4B}"/>
          </ac:picMkLst>
        </pc:picChg>
      </pc:sldChg>
      <pc:sldChg chg="addSp delSp modSp add mod ord delAnim modAnim">
        <pc:chgData name="Geis, Lauren" userId="5bbaa5d3-891f-4283-a4d4-96784db4f05a" providerId="ADAL" clId="{ECE7DEF7-C0E5-4FC2-9BC5-200B24316BDA}" dt="2025-05-05T19:36:22.665" v="8818"/>
        <pc:sldMkLst>
          <pc:docMk/>
          <pc:sldMk cId="4231656758" sldId="376"/>
        </pc:sldMkLst>
        <pc:graphicFrameChg chg="add mod modGraphic">
          <ac:chgData name="Geis, Lauren" userId="5bbaa5d3-891f-4283-a4d4-96784db4f05a" providerId="ADAL" clId="{ECE7DEF7-C0E5-4FC2-9BC5-200B24316BDA}" dt="2025-05-05T03:22:01.315" v="8762" actId="20577"/>
          <ac:graphicFrameMkLst>
            <pc:docMk/>
            <pc:sldMk cId="4231656758" sldId="376"/>
            <ac:graphicFrameMk id="2" creationId="{FB0FFD17-7DA7-D3F8-AB81-CC4CE6F474B1}"/>
          </ac:graphicFrameMkLst>
        </pc:graphicFrameChg>
        <pc:picChg chg="add mod">
          <ac:chgData name="Geis, Lauren" userId="5bbaa5d3-891f-4283-a4d4-96784db4f05a" providerId="ADAL" clId="{ECE7DEF7-C0E5-4FC2-9BC5-200B24316BDA}" dt="2025-05-05T03:34:21.960" v="8773" actId="1076"/>
          <ac:picMkLst>
            <pc:docMk/>
            <pc:sldMk cId="4231656758" sldId="376"/>
            <ac:picMk id="3" creationId="{2AA37D60-020B-F004-2EDB-65C5027A3E31}"/>
          </ac:picMkLst>
        </pc:picChg>
        <pc:picChg chg="del">
          <ac:chgData name="Geis, Lauren" userId="5bbaa5d3-891f-4283-a4d4-96784db4f05a" providerId="ADAL" clId="{ECE7DEF7-C0E5-4FC2-9BC5-200B24316BDA}" dt="2025-05-05T03:17:26.538" v="8721" actId="478"/>
          <ac:picMkLst>
            <pc:docMk/>
            <pc:sldMk cId="4231656758" sldId="376"/>
            <ac:picMk id="69" creationId="{2533D622-0A10-5669-EE83-E4B4E07CFE40}"/>
          </ac:picMkLst>
        </pc:picChg>
      </pc:sldChg>
      <pc:sldChg chg="add del ord">
        <pc:chgData name="Geis, Lauren" userId="5bbaa5d3-891f-4283-a4d4-96784db4f05a" providerId="ADAL" clId="{ECE7DEF7-C0E5-4FC2-9BC5-200B24316BDA}" dt="2025-05-05T19:33:16.373" v="8799" actId="2696"/>
        <pc:sldMkLst>
          <pc:docMk/>
          <pc:sldMk cId="3945208775" sldId="377"/>
        </pc:sldMkLst>
      </pc:sldChg>
      <pc:sldChg chg="del">
        <pc:chgData name="Geis, Lauren" userId="5bbaa5d3-891f-4283-a4d4-96784db4f05a" providerId="ADAL" clId="{ECE7DEF7-C0E5-4FC2-9BC5-200B24316BDA}" dt="2025-04-28T19:14:38.703" v="750" actId="2696"/>
        <pc:sldMkLst>
          <pc:docMk/>
          <pc:sldMk cId="2182803241" sldId="382"/>
        </pc:sldMkLst>
      </pc:sldChg>
      <pc:sldChg chg="del">
        <pc:chgData name="Geis, Lauren" userId="5bbaa5d3-891f-4283-a4d4-96784db4f05a" providerId="ADAL" clId="{ECE7DEF7-C0E5-4FC2-9BC5-200B24316BDA}" dt="2025-04-28T19:14:38.703" v="750" actId="2696"/>
        <pc:sldMkLst>
          <pc:docMk/>
          <pc:sldMk cId="1848328510" sldId="383"/>
        </pc:sldMkLst>
      </pc:sldChg>
      <pc:sldChg chg="del">
        <pc:chgData name="Geis, Lauren" userId="5bbaa5d3-891f-4283-a4d4-96784db4f05a" providerId="ADAL" clId="{ECE7DEF7-C0E5-4FC2-9BC5-200B24316BDA}" dt="2025-04-28T19:14:38.703" v="750" actId="2696"/>
        <pc:sldMkLst>
          <pc:docMk/>
          <pc:sldMk cId="1675092871" sldId="397"/>
        </pc:sldMkLst>
      </pc:sldChg>
      <pc:sldChg chg="del">
        <pc:chgData name="Geis, Lauren" userId="5bbaa5d3-891f-4283-a4d4-96784db4f05a" providerId="ADAL" clId="{ECE7DEF7-C0E5-4FC2-9BC5-200B24316BDA}" dt="2025-04-28T19:14:38.703" v="750" actId="2696"/>
        <pc:sldMkLst>
          <pc:docMk/>
          <pc:sldMk cId="396941368" sldId="398"/>
        </pc:sldMkLst>
      </pc:sldChg>
      <pc:sldChg chg="del">
        <pc:chgData name="Geis, Lauren" userId="5bbaa5d3-891f-4283-a4d4-96784db4f05a" providerId="ADAL" clId="{ECE7DEF7-C0E5-4FC2-9BC5-200B24316BDA}" dt="2025-04-28T19:14:38.703" v="750" actId="2696"/>
        <pc:sldMkLst>
          <pc:docMk/>
          <pc:sldMk cId="769519230" sldId="404"/>
        </pc:sldMkLst>
      </pc:sldChg>
      <pc:sldChg chg="del">
        <pc:chgData name="Geis, Lauren" userId="5bbaa5d3-891f-4283-a4d4-96784db4f05a" providerId="ADAL" clId="{ECE7DEF7-C0E5-4FC2-9BC5-200B24316BDA}" dt="2025-04-28T19:14:38.703" v="750" actId="2696"/>
        <pc:sldMkLst>
          <pc:docMk/>
          <pc:sldMk cId="1160567026" sldId="414"/>
        </pc:sldMkLst>
      </pc:sldChg>
      <pc:sldChg chg="del">
        <pc:chgData name="Geis, Lauren" userId="5bbaa5d3-891f-4283-a4d4-96784db4f05a" providerId="ADAL" clId="{ECE7DEF7-C0E5-4FC2-9BC5-200B24316BDA}" dt="2025-04-28T19:14:38.703" v="750" actId="2696"/>
        <pc:sldMkLst>
          <pc:docMk/>
          <pc:sldMk cId="1378607343" sldId="415"/>
        </pc:sldMkLst>
      </pc:sldChg>
      <pc:sldChg chg="del">
        <pc:chgData name="Geis, Lauren" userId="5bbaa5d3-891f-4283-a4d4-96784db4f05a" providerId="ADAL" clId="{ECE7DEF7-C0E5-4FC2-9BC5-200B24316BDA}" dt="2025-04-28T19:14:38.703" v="750" actId="2696"/>
        <pc:sldMkLst>
          <pc:docMk/>
          <pc:sldMk cId="2761924258" sldId="416"/>
        </pc:sldMkLst>
      </pc:sldChg>
      <pc:sldChg chg="del">
        <pc:chgData name="Geis, Lauren" userId="5bbaa5d3-891f-4283-a4d4-96784db4f05a" providerId="ADAL" clId="{ECE7DEF7-C0E5-4FC2-9BC5-200B24316BDA}" dt="2025-04-28T19:14:38.703" v="750" actId="2696"/>
        <pc:sldMkLst>
          <pc:docMk/>
          <pc:sldMk cId="2622452897" sldId="418"/>
        </pc:sldMkLst>
      </pc:sldChg>
      <pc:sldChg chg="del">
        <pc:chgData name="Geis, Lauren" userId="5bbaa5d3-891f-4283-a4d4-96784db4f05a" providerId="ADAL" clId="{ECE7DEF7-C0E5-4FC2-9BC5-200B24316BDA}" dt="2025-04-28T19:14:38.703" v="750" actId="2696"/>
        <pc:sldMkLst>
          <pc:docMk/>
          <pc:sldMk cId="673310539" sldId="419"/>
        </pc:sldMkLst>
      </pc:sldChg>
      <pc:sldChg chg="del">
        <pc:chgData name="Geis, Lauren" userId="5bbaa5d3-891f-4283-a4d4-96784db4f05a" providerId="ADAL" clId="{ECE7DEF7-C0E5-4FC2-9BC5-200B24316BDA}" dt="2025-04-28T19:14:38.703" v="750" actId="2696"/>
        <pc:sldMkLst>
          <pc:docMk/>
          <pc:sldMk cId="617453865" sldId="423"/>
        </pc:sldMkLst>
      </pc:sldChg>
      <pc:sldChg chg="del">
        <pc:chgData name="Geis, Lauren" userId="5bbaa5d3-891f-4283-a4d4-96784db4f05a" providerId="ADAL" clId="{ECE7DEF7-C0E5-4FC2-9BC5-200B24316BDA}" dt="2025-04-28T19:14:38.703" v="750" actId="2696"/>
        <pc:sldMkLst>
          <pc:docMk/>
          <pc:sldMk cId="3044597063" sldId="424"/>
        </pc:sldMkLst>
      </pc:sldChg>
      <pc:sldChg chg="del">
        <pc:chgData name="Geis, Lauren" userId="5bbaa5d3-891f-4283-a4d4-96784db4f05a" providerId="ADAL" clId="{ECE7DEF7-C0E5-4FC2-9BC5-200B24316BDA}" dt="2025-04-28T19:14:38.703" v="750" actId="2696"/>
        <pc:sldMkLst>
          <pc:docMk/>
          <pc:sldMk cId="2141314552" sldId="425"/>
        </pc:sldMkLst>
      </pc:sldChg>
      <pc:sldMasterChg chg="setBg modSldLayout">
        <pc:chgData name="Geis, Lauren" userId="5bbaa5d3-891f-4283-a4d4-96784db4f05a" providerId="ADAL" clId="{ECE7DEF7-C0E5-4FC2-9BC5-200B24316BDA}" dt="2025-04-30T02:34:01.062" v="4836"/>
        <pc:sldMasterMkLst>
          <pc:docMk/>
          <pc:sldMasterMk cId="3433662172" sldId="2147483662"/>
        </pc:sldMasterMkLst>
        <pc:sldLayoutChg chg="setBg">
          <pc:chgData name="Geis, Lauren" userId="5bbaa5d3-891f-4283-a4d4-96784db4f05a" providerId="ADAL" clId="{ECE7DEF7-C0E5-4FC2-9BC5-200B24316BDA}" dt="2025-04-30T02:34:01.062" v="4836"/>
          <pc:sldLayoutMkLst>
            <pc:docMk/>
            <pc:sldMasterMk cId="3433662172" sldId="2147483662"/>
            <pc:sldLayoutMk cId="1999402510" sldId="2147483665"/>
          </pc:sldLayoutMkLst>
        </pc:sldLayoutChg>
        <pc:sldLayoutChg chg="setBg">
          <pc:chgData name="Geis, Lauren" userId="5bbaa5d3-891f-4283-a4d4-96784db4f05a" providerId="ADAL" clId="{ECE7DEF7-C0E5-4FC2-9BC5-200B24316BDA}" dt="2025-04-30T02:34:01.062" v="4836"/>
          <pc:sldLayoutMkLst>
            <pc:docMk/>
            <pc:sldMasterMk cId="3433662172" sldId="2147483662"/>
            <pc:sldLayoutMk cId="796885844" sldId="2147483666"/>
          </pc:sldLayoutMkLst>
        </pc:sldLayoutChg>
      </pc:sldMasterChg>
      <pc:sldMasterChg chg="setBg modSldLayout">
        <pc:chgData name="Geis, Lauren" userId="5bbaa5d3-891f-4283-a4d4-96784db4f05a" providerId="ADAL" clId="{ECE7DEF7-C0E5-4FC2-9BC5-200B24316BDA}" dt="2025-04-30T02:34:01.062" v="4836"/>
        <pc:sldMasterMkLst>
          <pc:docMk/>
          <pc:sldMasterMk cId="3533928779" sldId="2147483870"/>
        </pc:sldMasterMkLst>
        <pc:sldLayoutChg chg="setBg">
          <pc:chgData name="Geis, Lauren" userId="5bbaa5d3-891f-4283-a4d4-96784db4f05a" providerId="ADAL" clId="{ECE7DEF7-C0E5-4FC2-9BC5-200B24316BDA}" dt="2025-04-30T02:34:01.062" v="4836"/>
          <pc:sldLayoutMkLst>
            <pc:docMk/>
            <pc:sldMasterMk cId="3533928779" sldId="2147483870"/>
            <pc:sldLayoutMk cId="2697493924" sldId="2147483691"/>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873387076" sldId="2147483800"/>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2214048357" sldId="2147483810"/>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3262099768" sldId="2147483871"/>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2052097569" sldId="2147483872"/>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546592812" sldId="2147483873"/>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3882052302" sldId="2147483874"/>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1082065368" sldId="2147483875"/>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3481132065" sldId="2147483876"/>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3266767118" sldId="2147483877"/>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3529364853" sldId="2147483878"/>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195693810" sldId="2147483879"/>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4014610797" sldId="2147483880"/>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2660396426" sldId="2147483881"/>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3352465989" sldId="2147483882"/>
          </pc:sldLayoutMkLst>
        </pc:sldLayoutChg>
        <pc:sldLayoutChg chg="setBg">
          <pc:chgData name="Geis, Lauren" userId="5bbaa5d3-891f-4283-a4d4-96784db4f05a" providerId="ADAL" clId="{ECE7DEF7-C0E5-4FC2-9BC5-200B24316BDA}" dt="2025-04-30T02:34:01.062" v="4836"/>
          <pc:sldLayoutMkLst>
            <pc:docMk/>
            <pc:sldMasterMk cId="3533928779" sldId="2147483870"/>
            <pc:sldLayoutMk cId="3485426277" sldId="2147483883"/>
          </pc:sldLayoutMkLst>
        </pc:sldLayoutChg>
      </pc:sldMasterChg>
    </pc:docChg>
  </pc:docChgLst>
  <pc:docChgLst>
    <pc:chgData name="Clark, Hannah" userId="bd86e291-7d40-4fbf-ba77-72f20a2dd343" providerId="ADAL" clId="{E334F55A-C1E2-4376-8527-DFF1C3B4790D}"/>
    <pc:docChg chg="modSld">
      <pc:chgData name="Clark, Hannah" userId="bd86e291-7d40-4fbf-ba77-72f20a2dd343" providerId="ADAL" clId="{E334F55A-C1E2-4376-8527-DFF1C3B4790D}" dt="2025-05-01T21:09:58.928" v="107" actId="20577"/>
      <pc:docMkLst>
        <pc:docMk/>
      </pc:docMkLst>
      <pc:sldChg chg="modSp mod">
        <pc:chgData name="Clark, Hannah" userId="bd86e291-7d40-4fbf-ba77-72f20a2dd343" providerId="ADAL" clId="{E334F55A-C1E2-4376-8527-DFF1C3B4790D}" dt="2025-05-01T21:09:58.928" v="107" actId="20577"/>
        <pc:sldMkLst>
          <pc:docMk/>
          <pc:sldMk cId="2682933332" sldId="373"/>
        </pc:sldMkLst>
        <pc:spChg chg="mod">
          <ac:chgData name="Clark, Hannah" userId="bd86e291-7d40-4fbf-ba77-72f20a2dd343" providerId="ADAL" clId="{E334F55A-C1E2-4376-8527-DFF1C3B4790D}" dt="2025-05-01T21:09:58.928" v="107" actId="20577"/>
          <ac:spMkLst>
            <pc:docMk/>
            <pc:sldMk cId="2682933332" sldId="373"/>
            <ac:spMk id="9" creationId="{2A9FB9CB-64B7-0865-77DD-65E1497BCA2A}"/>
          </ac:spMkLst>
        </pc:spChg>
      </pc:sldChg>
    </pc:docChg>
  </pc:docChgLst>
  <pc:docChgLst>
    <pc:chgData name="Siler, Heather Walker" userId="S::silerh00@students.ecu.edu::eee6b19a-496d-46a4-8f43-ff657359d800" providerId="AD" clId="Web-{FF37727E-5AF2-72C9-BCAE-984DE7EEC361}"/>
    <pc:docChg chg="modSld">
      <pc:chgData name="Siler, Heather Walker" userId="S::silerh00@students.ecu.edu::eee6b19a-496d-46a4-8f43-ff657359d800" providerId="AD" clId="Web-{FF37727E-5AF2-72C9-BCAE-984DE7EEC361}" dt="2025-05-01T10:48:28.146" v="112" actId="20577"/>
      <pc:docMkLst>
        <pc:docMk/>
      </pc:docMkLst>
      <pc:sldChg chg="modSp">
        <pc:chgData name="Siler, Heather Walker" userId="S::silerh00@students.ecu.edu::eee6b19a-496d-46a4-8f43-ff657359d800" providerId="AD" clId="Web-{FF37727E-5AF2-72C9-BCAE-984DE7EEC361}" dt="2025-05-01T10:48:28.146" v="112" actId="20577"/>
        <pc:sldMkLst>
          <pc:docMk/>
          <pc:sldMk cId="2682933332" sldId="373"/>
        </pc:sldMkLst>
        <pc:spChg chg="mod">
          <ac:chgData name="Siler, Heather Walker" userId="S::silerh00@students.ecu.edu::eee6b19a-496d-46a4-8f43-ff657359d800" providerId="AD" clId="Web-{FF37727E-5AF2-72C9-BCAE-984DE7EEC361}" dt="2025-05-01T10:48:28.146" v="112" actId="20577"/>
          <ac:spMkLst>
            <pc:docMk/>
            <pc:sldMk cId="2682933332" sldId="373"/>
            <ac:spMk id="11" creationId="{EE6161BE-C77D-3C20-564B-3E434B10B92D}"/>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60D7DEC-CC8A-4B5B-98A2-2261B07F1FF4}" type="doc">
      <dgm:prSet loTypeId="urn:microsoft.com/office/officeart/2005/8/layout/vList4" loCatId="picture" qsTypeId="urn:microsoft.com/office/officeart/2005/8/quickstyle/simple1" qsCatId="simple" csTypeId="urn:microsoft.com/office/officeart/2005/8/colors/accent0_2" csCatId="mainScheme" phldr="1"/>
      <dgm:spPr/>
      <dgm:t>
        <a:bodyPr/>
        <a:lstStyle/>
        <a:p>
          <a:endParaRPr lang="en-US"/>
        </a:p>
      </dgm:t>
    </dgm:pt>
    <dgm:pt modelId="{36C95003-1FF5-4D26-ACDD-AB74728F2E86}">
      <dgm:prSet phldrT="[Text]" custT="1"/>
      <dgm:spPr/>
      <dgm:t>
        <a:bodyPr anchor="ctr"/>
        <a:lstStyle/>
        <a:p>
          <a:pPr algn="l"/>
          <a:r>
            <a:rPr lang="en-US" sz="1600" dirty="0"/>
            <a:t>Reduced Manual Effort</a:t>
          </a:r>
        </a:p>
      </dgm:t>
    </dgm:pt>
    <dgm:pt modelId="{C7ACA6D6-6DFC-486E-8682-7560DAE6705C}" type="parTrans" cxnId="{BB83E169-681A-4E8B-B6FF-BE2B39658172}">
      <dgm:prSet/>
      <dgm:spPr/>
      <dgm:t>
        <a:bodyPr/>
        <a:lstStyle/>
        <a:p>
          <a:endParaRPr lang="en-US"/>
        </a:p>
      </dgm:t>
    </dgm:pt>
    <dgm:pt modelId="{14DB4A92-70AC-41F8-906F-6931521769BA}" type="sibTrans" cxnId="{BB83E169-681A-4E8B-B6FF-BE2B39658172}">
      <dgm:prSet/>
      <dgm:spPr/>
      <dgm:t>
        <a:bodyPr/>
        <a:lstStyle/>
        <a:p>
          <a:endParaRPr lang="en-US"/>
        </a:p>
      </dgm:t>
    </dgm:pt>
    <dgm:pt modelId="{AE5972F6-9EF9-4663-8282-375C83536E49}">
      <dgm:prSet phldrT="[Text]" custT="1"/>
      <dgm:spPr/>
      <dgm:t>
        <a:bodyPr anchor="ctr"/>
        <a:lstStyle/>
        <a:p>
          <a:pPr algn="l"/>
          <a:r>
            <a:rPr lang="en-US" sz="1200" dirty="0"/>
            <a:t>200+ hours a year</a:t>
          </a:r>
        </a:p>
      </dgm:t>
    </dgm:pt>
    <dgm:pt modelId="{56950E48-86F5-4E02-B049-4B4E4B777584}" type="parTrans" cxnId="{3D08A4B0-3D68-44AE-A8DF-2450C6163284}">
      <dgm:prSet/>
      <dgm:spPr/>
      <dgm:t>
        <a:bodyPr/>
        <a:lstStyle/>
        <a:p>
          <a:endParaRPr lang="en-US"/>
        </a:p>
      </dgm:t>
    </dgm:pt>
    <dgm:pt modelId="{95BC07AE-32CA-4E05-93B7-002E59199E61}" type="sibTrans" cxnId="{3D08A4B0-3D68-44AE-A8DF-2450C6163284}">
      <dgm:prSet/>
      <dgm:spPr/>
      <dgm:t>
        <a:bodyPr/>
        <a:lstStyle/>
        <a:p>
          <a:endParaRPr lang="en-US"/>
        </a:p>
      </dgm:t>
    </dgm:pt>
    <dgm:pt modelId="{3A8AD0AA-FF56-4DAB-989D-1F02EF9F06A0}">
      <dgm:prSet phldrT="[Text]" custT="1"/>
      <dgm:spPr/>
      <dgm:t>
        <a:bodyPr anchor="ctr"/>
        <a:lstStyle/>
        <a:p>
          <a:pPr algn="l"/>
          <a:r>
            <a:rPr lang="en-US" sz="1200" b="1" dirty="0"/>
            <a:t>$5,000 in saved labor</a:t>
          </a:r>
        </a:p>
      </dgm:t>
    </dgm:pt>
    <dgm:pt modelId="{CF7531FC-351A-44AF-80EA-88C1DD27733F}" type="parTrans" cxnId="{04F21753-D30B-4A23-9A73-5031CAB1B7FA}">
      <dgm:prSet/>
      <dgm:spPr/>
      <dgm:t>
        <a:bodyPr/>
        <a:lstStyle/>
        <a:p>
          <a:endParaRPr lang="en-US"/>
        </a:p>
      </dgm:t>
    </dgm:pt>
    <dgm:pt modelId="{876E4BFC-A8B0-438F-A191-0F46918E927C}" type="sibTrans" cxnId="{04F21753-D30B-4A23-9A73-5031CAB1B7FA}">
      <dgm:prSet/>
      <dgm:spPr/>
      <dgm:t>
        <a:bodyPr/>
        <a:lstStyle/>
        <a:p>
          <a:endParaRPr lang="en-US"/>
        </a:p>
      </dgm:t>
    </dgm:pt>
    <dgm:pt modelId="{4FFEB098-4587-4559-9D6B-8D5A3CB0868D}">
      <dgm:prSet phldrT="[Text]" custT="1"/>
      <dgm:spPr/>
      <dgm:t>
        <a:bodyPr anchor="ctr"/>
        <a:lstStyle/>
        <a:p>
          <a:pPr algn="l"/>
          <a:r>
            <a:rPr lang="en-US" sz="1600" dirty="0"/>
            <a:t>Streamlined Inventory Management</a:t>
          </a:r>
        </a:p>
      </dgm:t>
    </dgm:pt>
    <dgm:pt modelId="{8F92D894-9A56-4CC8-A62A-AE4C7EFC25B8}" type="parTrans" cxnId="{2046A8FD-2F69-4B8D-BB78-E4205F24C497}">
      <dgm:prSet/>
      <dgm:spPr/>
      <dgm:t>
        <a:bodyPr/>
        <a:lstStyle/>
        <a:p>
          <a:endParaRPr lang="en-US"/>
        </a:p>
      </dgm:t>
    </dgm:pt>
    <dgm:pt modelId="{B7F4B7DF-33EF-462E-B555-BEC9801A1A1D}" type="sibTrans" cxnId="{2046A8FD-2F69-4B8D-BB78-E4205F24C497}">
      <dgm:prSet/>
      <dgm:spPr/>
      <dgm:t>
        <a:bodyPr/>
        <a:lstStyle/>
        <a:p>
          <a:endParaRPr lang="en-US"/>
        </a:p>
      </dgm:t>
    </dgm:pt>
    <dgm:pt modelId="{447894C2-36FE-4525-8B4F-0E0B2532C507}">
      <dgm:prSet phldrT="[Text]" custT="1"/>
      <dgm:spPr/>
      <dgm:t>
        <a:bodyPr anchor="ctr"/>
        <a:lstStyle/>
        <a:p>
          <a:pPr algn="l"/>
          <a:r>
            <a:rPr lang="en-US" sz="1200" dirty="0"/>
            <a:t>30% reduction in inventory costs</a:t>
          </a:r>
        </a:p>
      </dgm:t>
    </dgm:pt>
    <dgm:pt modelId="{F6FAA81A-D3C7-43B7-A8E4-D801EAAE4273}" type="parTrans" cxnId="{99662561-EC33-4DC3-8D28-15301A00E36D}">
      <dgm:prSet/>
      <dgm:spPr/>
      <dgm:t>
        <a:bodyPr/>
        <a:lstStyle/>
        <a:p>
          <a:endParaRPr lang="en-US"/>
        </a:p>
      </dgm:t>
    </dgm:pt>
    <dgm:pt modelId="{F4A4FACA-2C46-4673-9BC5-0989BF4643F8}" type="sibTrans" cxnId="{99662561-EC33-4DC3-8D28-15301A00E36D}">
      <dgm:prSet/>
      <dgm:spPr/>
      <dgm:t>
        <a:bodyPr/>
        <a:lstStyle/>
        <a:p>
          <a:endParaRPr lang="en-US"/>
        </a:p>
      </dgm:t>
    </dgm:pt>
    <dgm:pt modelId="{30912A4B-A28A-4D27-BD26-29AA3B1AB973}">
      <dgm:prSet phldrT="[Text]" custT="1"/>
      <dgm:spPr/>
      <dgm:t>
        <a:bodyPr anchor="ctr"/>
        <a:lstStyle/>
        <a:p>
          <a:pPr algn="l"/>
          <a:r>
            <a:rPr lang="en-US" sz="1200" b="1" dirty="0"/>
            <a:t>$900 in saved COGs</a:t>
          </a:r>
        </a:p>
      </dgm:t>
    </dgm:pt>
    <dgm:pt modelId="{628A82CA-C569-4AE0-9841-B4DDF74B8F60}" type="parTrans" cxnId="{08A52085-8C5A-49E6-A69A-04999D5FD656}">
      <dgm:prSet/>
      <dgm:spPr/>
      <dgm:t>
        <a:bodyPr/>
        <a:lstStyle/>
        <a:p>
          <a:endParaRPr lang="en-US"/>
        </a:p>
      </dgm:t>
    </dgm:pt>
    <dgm:pt modelId="{DBE9CE97-A4A6-400F-87B1-A7362182A660}" type="sibTrans" cxnId="{08A52085-8C5A-49E6-A69A-04999D5FD656}">
      <dgm:prSet/>
      <dgm:spPr/>
      <dgm:t>
        <a:bodyPr/>
        <a:lstStyle/>
        <a:p>
          <a:endParaRPr lang="en-US"/>
        </a:p>
      </dgm:t>
    </dgm:pt>
    <dgm:pt modelId="{D8169E02-718E-4398-9565-9AB2DBDBB595}">
      <dgm:prSet phldrT="[Text]" custT="1"/>
      <dgm:spPr/>
      <dgm:t>
        <a:bodyPr anchor="ctr"/>
        <a:lstStyle/>
        <a:p>
          <a:pPr algn="l"/>
          <a:r>
            <a:rPr lang="en-US" sz="1600" dirty="0"/>
            <a:t>Scalable Solution</a:t>
          </a:r>
        </a:p>
      </dgm:t>
    </dgm:pt>
    <dgm:pt modelId="{F00DBBA7-7861-4920-98F6-D29780322CA3}" type="parTrans" cxnId="{E8F1D385-594C-431C-949A-389F81EDA357}">
      <dgm:prSet/>
      <dgm:spPr/>
      <dgm:t>
        <a:bodyPr/>
        <a:lstStyle/>
        <a:p>
          <a:endParaRPr lang="en-US"/>
        </a:p>
      </dgm:t>
    </dgm:pt>
    <dgm:pt modelId="{BBC6A658-7423-4CCD-9D83-28A7836C975D}" type="sibTrans" cxnId="{E8F1D385-594C-431C-949A-389F81EDA357}">
      <dgm:prSet/>
      <dgm:spPr/>
      <dgm:t>
        <a:bodyPr/>
        <a:lstStyle/>
        <a:p>
          <a:endParaRPr lang="en-US"/>
        </a:p>
      </dgm:t>
    </dgm:pt>
    <dgm:pt modelId="{E963E596-0E0A-4990-A1B3-1123DC22CEBA}">
      <dgm:prSet phldrT="[Text]" custT="1"/>
      <dgm:spPr/>
      <dgm:t>
        <a:bodyPr anchor="ctr"/>
        <a:lstStyle/>
        <a:p>
          <a:pPr algn="l"/>
          <a:r>
            <a:rPr lang="en-US" sz="1200" dirty="0"/>
            <a:t>Manage 3x more orders </a:t>
          </a:r>
        </a:p>
      </dgm:t>
    </dgm:pt>
    <dgm:pt modelId="{9D0F6371-1120-4F00-A4EB-9A31B1A37B50}" type="parTrans" cxnId="{19B4B64D-706F-421E-9142-6A275FEA4374}">
      <dgm:prSet/>
      <dgm:spPr/>
      <dgm:t>
        <a:bodyPr/>
        <a:lstStyle/>
        <a:p>
          <a:endParaRPr lang="en-US"/>
        </a:p>
      </dgm:t>
    </dgm:pt>
    <dgm:pt modelId="{0AA4FB1E-95A1-4A2D-AFB9-641B4DB86220}" type="sibTrans" cxnId="{19B4B64D-706F-421E-9142-6A275FEA4374}">
      <dgm:prSet/>
      <dgm:spPr/>
      <dgm:t>
        <a:bodyPr/>
        <a:lstStyle/>
        <a:p>
          <a:endParaRPr lang="en-US"/>
        </a:p>
      </dgm:t>
    </dgm:pt>
    <dgm:pt modelId="{1C4D727F-DC30-419F-92A6-20A165E15B32}">
      <dgm:prSet phldrT="[Text]" custT="1"/>
      <dgm:spPr/>
      <dgm:t>
        <a:bodyPr anchor="ctr"/>
        <a:lstStyle/>
        <a:p>
          <a:pPr algn="l"/>
          <a:r>
            <a:rPr lang="en-US" sz="1200" dirty="0"/>
            <a:t>$</a:t>
          </a:r>
          <a:r>
            <a:rPr lang="en-US" sz="1200" b="1" dirty="0"/>
            <a:t>20,000 increase in annual revenue </a:t>
          </a:r>
        </a:p>
      </dgm:t>
    </dgm:pt>
    <dgm:pt modelId="{E32AE8CD-DAF5-442E-823D-846A51DA769F}" type="parTrans" cxnId="{15A1F5C9-6DE7-48E6-9A3B-261F09995C6B}">
      <dgm:prSet/>
      <dgm:spPr/>
      <dgm:t>
        <a:bodyPr/>
        <a:lstStyle/>
        <a:p>
          <a:endParaRPr lang="en-US"/>
        </a:p>
      </dgm:t>
    </dgm:pt>
    <dgm:pt modelId="{B0826CDD-DB97-49A6-A38B-652322972931}" type="sibTrans" cxnId="{15A1F5C9-6DE7-48E6-9A3B-261F09995C6B}">
      <dgm:prSet/>
      <dgm:spPr/>
      <dgm:t>
        <a:bodyPr/>
        <a:lstStyle/>
        <a:p>
          <a:endParaRPr lang="en-US"/>
        </a:p>
      </dgm:t>
    </dgm:pt>
    <dgm:pt modelId="{3212E5D7-2296-4E04-BD28-A5A92C37D1B2}">
      <dgm:prSet phldrT="[Text]" custT="1"/>
      <dgm:spPr/>
      <dgm:t>
        <a:bodyPr anchor="ctr"/>
        <a:lstStyle/>
        <a:p>
          <a:pPr algn="l"/>
          <a:r>
            <a:rPr lang="en-US" sz="1600" dirty="0"/>
            <a:t>Faster Response Time</a:t>
          </a:r>
        </a:p>
      </dgm:t>
    </dgm:pt>
    <dgm:pt modelId="{33611280-3583-4511-B1FA-23897FE5EFE2}" type="parTrans" cxnId="{4591F317-0A1D-4D8B-9638-37AB66F9942A}">
      <dgm:prSet/>
      <dgm:spPr/>
      <dgm:t>
        <a:bodyPr/>
        <a:lstStyle/>
        <a:p>
          <a:endParaRPr lang="en-US"/>
        </a:p>
      </dgm:t>
    </dgm:pt>
    <dgm:pt modelId="{6041FB32-4E95-402A-A447-E1EC7D04DB45}" type="sibTrans" cxnId="{4591F317-0A1D-4D8B-9638-37AB66F9942A}">
      <dgm:prSet/>
      <dgm:spPr/>
      <dgm:t>
        <a:bodyPr/>
        <a:lstStyle/>
        <a:p>
          <a:endParaRPr lang="en-US"/>
        </a:p>
      </dgm:t>
    </dgm:pt>
    <dgm:pt modelId="{E8DE5804-27AD-4284-9692-3CF31C38EB15}">
      <dgm:prSet phldrT="[Text]" custT="1"/>
      <dgm:spPr/>
      <dgm:t>
        <a:bodyPr anchor="ctr"/>
        <a:lstStyle/>
        <a:p>
          <a:pPr algn="l"/>
          <a:r>
            <a:rPr lang="en-US" sz="1200" dirty="0"/>
            <a:t>50% faster response time – increase in customer conversion rate</a:t>
          </a:r>
        </a:p>
      </dgm:t>
    </dgm:pt>
    <dgm:pt modelId="{91120C0D-A34D-4ECD-AB0D-EDE1B8C51DB1}" type="parTrans" cxnId="{3744FD14-4B86-4569-BFA8-9A751F001133}">
      <dgm:prSet/>
      <dgm:spPr/>
      <dgm:t>
        <a:bodyPr/>
        <a:lstStyle/>
        <a:p>
          <a:endParaRPr lang="en-US"/>
        </a:p>
      </dgm:t>
    </dgm:pt>
    <dgm:pt modelId="{6F6F08E4-AFEB-40F3-ACAE-CDDBBE84C4E7}" type="sibTrans" cxnId="{3744FD14-4B86-4569-BFA8-9A751F001133}">
      <dgm:prSet/>
      <dgm:spPr/>
      <dgm:t>
        <a:bodyPr/>
        <a:lstStyle/>
        <a:p>
          <a:endParaRPr lang="en-US"/>
        </a:p>
      </dgm:t>
    </dgm:pt>
    <dgm:pt modelId="{9ADAA813-E8CD-4C34-9194-9620D1804CB4}">
      <dgm:prSet phldrT="[Text]"/>
      <dgm:spPr/>
      <dgm:t>
        <a:bodyPr anchor="ctr"/>
        <a:lstStyle/>
        <a:p>
          <a:pPr algn="l"/>
          <a:endParaRPr lang="en-US" sz="1100" dirty="0"/>
        </a:p>
      </dgm:t>
    </dgm:pt>
    <dgm:pt modelId="{32895F0E-5679-4497-BADF-5012BF9DA057}" type="parTrans" cxnId="{94D378E5-7E78-4D4A-92F3-CA1866390244}">
      <dgm:prSet/>
      <dgm:spPr/>
      <dgm:t>
        <a:bodyPr/>
        <a:lstStyle/>
        <a:p>
          <a:endParaRPr lang="en-US"/>
        </a:p>
      </dgm:t>
    </dgm:pt>
    <dgm:pt modelId="{94F3D71C-9EEB-4D7C-9F8A-D04CCFA52750}" type="sibTrans" cxnId="{94D378E5-7E78-4D4A-92F3-CA1866390244}">
      <dgm:prSet/>
      <dgm:spPr/>
      <dgm:t>
        <a:bodyPr/>
        <a:lstStyle/>
        <a:p>
          <a:endParaRPr lang="en-US"/>
        </a:p>
      </dgm:t>
    </dgm:pt>
    <dgm:pt modelId="{D9BD30BD-3009-4B6D-97EE-4DB9D66DDB88}">
      <dgm:prSet phldrT="[Text]" custT="1"/>
      <dgm:spPr/>
      <dgm:t>
        <a:bodyPr anchor="ctr"/>
        <a:lstStyle/>
        <a:p>
          <a:pPr algn="l"/>
          <a:r>
            <a:rPr lang="en-US" sz="1200" dirty="0">
              <a:sym typeface="Wingdings" panose="05000000000000000000" pitchFamily="2" charset="2"/>
            </a:rPr>
            <a:t>10 extra sales @ $40 per order = </a:t>
          </a:r>
          <a:r>
            <a:rPr lang="en-US" sz="1200" b="1" dirty="0">
              <a:sym typeface="Wingdings" panose="05000000000000000000" pitchFamily="2" charset="2"/>
            </a:rPr>
            <a:t>$400 in added revenue </a:t>
          </a:r>
          <a:endParaRPr lang="en-US" sz="1200" b="1" dirty="0"/>
        </a:p>
      </dgm:t>
    </dgm:pt>
    <dgm:pt modelId="{8C507AD1-978B-4D6F-B59D-ABE43723DF05}" type="parTrans" cxnId="{52404CD8-5616-4D07-A07D-1B5CD4A01E45}">
      <dgm:prSet/>
      <dgm:spPr/>
      <dgm:t>
        <a:bodyPr/>
        <a:lstStyle/>
        <a:p>
          <a:endParaRPr lang="en-US"/>
        </a:p>
      </dgm:t>
    </dgm:pt>
    <dgm:pt modelId="{435D1668-9D06-4B07-90B3-F6D57D10E776}" type="sibTrans" cxnId="{52404CD8-5616-4D07-A07D-1B5CD4A01E45}">
      <dgm:prSet/>
      <dgm:spPr/>
      <dgm:t>
        <a:bodyPr/>
        <a:lstStyle/>
        <a:p>
          <a:endParaRPr lang="en-US"/>
        </a:p>
      </dgm:t>
    </dgm:pt>
    <dgm:pt modelId="{CB206205-7735-4CFB-AAAD-D47970A51D55}" type="pres">
      <dgm:prSet presAssocID="{660D7DEC-CC8A-4B5B-98A2-2261B07F1FF4}" presName="linear" presStyleCnt="0">
        <dgm:presLayoutVars>
          <dgm:dir/>
          <dgm:resizeHandles val="exact"/>
        </dgm:presLayoutVars>
      </dgm:prSet>
      <dgm:spPr/>
    </dgm:pt>
    <dgm:pt modelId="{1E158F40-4451-4EA8-BD5D-357E6A340AC3}" type="pres">
      <dgm:prSet presAssocID="{36C95003-1FF5-4D26-ACDD-AB74728F2E86}" presName="comp" presStyleCnt="0"/>
      <dgm:spPr/>
    </dgm:pt>
    <dgm:pt modelId="{AE166CEC-AAEB-477A-9234-2ACE87535FB5}" type="pres">
      <dgm:prSet presAssocID="{36C95003-1FF5-4D26-ACDD-AB74728F2E86}" presName="box" presStyleLbl="node1" presStyleIdx="0" presStyleCnt="4" custLinFactNeighborX="-364" custLinFactNeighborY="1476"/>
      <dgm:spPr/>
    </dgm:pt>
    <dgm:pt modelId="{8E21F2FC-49F3-4885-B90D-994AF1B15F2B}" type="pres">
      <dgm:prSet presAssocID="{36C95003-1FF5-4D26-ACDD-AB74728F2E86}" presName="img" presStyleLbl="fgImgPlace1" presStyleIdx="0" presStyleCnt="4" custScaleX="80923" custScaleY="95601"/>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1B13A19B-E23B-49CA-9B78-5947B4605F7E}" type="pres">
      <dgm:prSet presAssocID="{36C95003-1FF5-4D26-ACDD-AB74728F2E86}" presName="text" presStyleLbl="node1" presStyleIdx="0" presStyleCnt="4">
        <dgm:presLayoutVars>
          <dgm:bulletEnabled val="1"/>
        </dgm:presLayoutVars>
      </dgm:prSet>
      <dgm:spPr/>
    </dgm:pt>
    <dgm:pt modelId="{41284291-FF03-4B38-A8F9-E172AA38C38B}" type="pres">
      <dgm:prSet presAssocID="{14DB4A92-70AC-41F8-906F-6931521769BA}" presName="spacer" presStyleCnt="0"/>
      <dgm:spPr/>
    </dgm:pt>
    <dgm:pt modelId="{2655E42B-C089-4E0B-AF8F-694CAA164AB6}" type="pres">
      <dgm:prSet presAssocID="{4FFEB098-4587-4559-9D6B-8D5A3CB0868D}" presName="comp" presStyleCnt="0"/>
      <dgm:spPr/>
    </dgm:pt>
    <dgm:pt modelId="{47F9A320-189F-41F9-BC8F-2ACF45BEB34D}" type="pres">
      <dgm:prSet presAssocID="{4FFEB098-4587-4559-9D6B-8D5A3CB0868D}" presName="box" presStyleLbl="node1" presStyleIdx="1" presStyleCnt="4"/>
      <dgm:spPr/>
    </dgm:pt>
    <dgm:pt modelId="{35F02400-165B-429E-9CC9-6F1C666C9BFC}" type="pres">
      <dgm:prSet presAssocID="{4FFEB098-4587-4559-9D6B-8D5A3CB0868D}" presName="img" presStyleLbl="fgImgPlace1" presStyleIdx="1" presStyleCnt="4" custScaleX="80658" custScaleY="95501"/>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5B5D0704-78B9-47E0-A67C-435925406F30}" type="pres">
      <dgm:prSet presAssocID="{4FFEB098-4587-4559-9D6B-8D5A3CB0868D}" presName="text" presStyleLbl="node1" presStyleIdx="1" presStyleCnt="4">
        <dgm:presLayoutVars>
          <dgm:bulletEnabled val="1"/>
        </dgm:presLayoutVars>
      </dgm:prSet>
      <dgm:spPr/>
    </dgm:pt>
    <dgm:pt modelId="{41E43C62-F0AF-4E48-85E3-284C4B22A60D}" type="pres">
      <dgm:prSet presAssocID="{B7F4B7DF-33EF-462E-B555-BEC9801A1A1D}" presName="spacer" presStyleCnt="0"/>
      <dgm:spPr/>
    </dgm:pt>
    <dgm:pt modelId="{E9498A08-813F-4345-BEA5-2CE1205803BF}" type="pres">
      <dgm:prSet presAssocID="{D8169E02-718E-4398-9565-9AB2DBDBB595}" presName="comp" presStyleCnt="0"/>
      <dgm:spPr/>
    </dgm:pt>
    <dgm:pt modelId="{7E0ADAC5-4399-46A8-A0EB-BABF6F9C35EC}" type="pres">
      <dgm:prSet presAssocID="{D8169E02-718E-4398-9565-9AB2DBDBB595}" presName="box" presStyleLbl="node1" presStyleIdx="2" presStyleCnt="4"/>
      <dgm:spPr/>
    </dgm:pt>
    <dgm:pt modelId="{C4578F55-0579-4665-AAB5-A9548233A141}" type="pres">
      <dgm:prSet presAssocID="{D8169E02-718E-4398-9565-9AB2DBDBB595}" presName="img" presStyleLbl="fgImgPlace1" presStyleIdx="2" presStyleCnt="4" custScaleX="80658" custScaleY="95501"/>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10000" b="-10000"/>
          </a:stretch>
        </a:blipFill>
      </dgm:spPr>
    </dgm:pt>
    <dgm:pt modelId="{F2F78A2B-6238-40B3-A41D-E782C4B54CC0}" type="pres">
      <dgm:prSet presAssocID="{D8169E02-718E-4398-9565-9AB2DBDBB595}" presName="text" presStyleLbl="node1" presStyleIdx="2" presStyleCnt="4">
        <dgm:presLayoutVars>
          <dgm:bulletEnabled val="1"/>
        </dgm:presLayoutVars>
      </dgm:prSet>
      <dgm:spPr/>
    </dgm:pt>
    <dgm:pt modelId="{531CFB7F-4E31-4BD3-9C28-CB4E316DF56B}" type="pres">
      <dgm:prSet presAssocID="{BBC6A658-7423-4CCD-9D83-28A7836C975D}" presName="spacer" presStyleCnt="0"/>
      <dgm:spPr/>
    </dgm:pt>
    <dgm:pt modelId="{F8AF4D4D-A851-4181-B0A8-7FD8154075E4}" type="pres">
      <dgm:prSet presAssocID="{3212E5D7-2296-4E04-BD28-A5A92C37D1B2}" presName="comp" presStyleCnt="0"/>
      <dgm:spPr/>
    </dgm:pt>
    <dgm:pt modelId="{48198A12-95D4-4B1A-8B84-38827B7C4535}" type="pres">
      <dgm:prSet presAssocID="{3212E5D7-2296-4E04-BD28-A5A92C37D1B2}" presName="box" presStyleLbl="node1" presStyleIdx="3" presStyleCnt="4" custScaleY="95571"/>
      <dgm:spPr/>
    </dgm:pt>
    <dgm:pt modelId="{22AC4F0F-CA86-4CF2-BF79-DE539D7C839B}" type="pres">
      <dgm:prSet presAssocID="{3212E5D7-2296-4E04-BD28-A5A92C37D1B2}" presName="img" presStyleLbl="fgImgPlace1" presStyleIdx="3" presStyleCnt="4" custScaleX="80658" custScaleY="95501"/>
      <dgm:spPr>
        <a:blipFill rotWithShape="1">
          <a:blip xmlns:r="http://schemas.openxmlformats.org/officeDocument/2006/relationships" r:embed="rId7">
            <a:extLst>
              <a:ext uri="{96DAC541-7B7A-43D3-8B79-37D633B846F1}">
                <asvg:svgBlip xmlns:asvg="http://schemas.microsoft.com/office/drawing/2016/SVG/main" r:embed="rId8"/>
              </a:ext>
            </a:extLst>
          </a:blip>
          <a:srcRect/>
          <a:stretch>
            <a:fillRect t="-31000" b="-31000"/>
          </a:stretch>
        </a:blipFill>
      </dgm:spPr>
    </dgm:pt>
    <dgm:pt modelId="{59671F68-A857-408F-86DB-E702B2EAAF30}" type="pres">
      <dgm:prSet presAssocID="{3212E5D7-2296-4E04-BD28-A5A92C37D1B2}" presName="text" presStyleLbl="node1" presStyleIdx="3" presStyleCnt="4">
        <dgm:presLayoutVars>
          <dgm:bulletEnabled val="1"/>
        </dgm:presLayoutVars>
      </dgm:prSet>
      <dgm:spPr/>
    </dgm:pt>
  </dgm:ptLst>
  <dgm:cxnLst>
    <dgm:cxn modelId="{13E18A0F-2FC0-44A5-A6E3-CA467629D328}" type="presOf" srcId="{D8169E02-718E-4398-9565-9AB2DBDBB595}" destId="{7E0ADAC5-4399-46A8-A0EB-BABF6F9C35EC}" srcOrd="0" destOrd="0" presId="urn:microsoft.com/office/officeart/2005/8/layout/vList4"/>
    <dgm:cxn modelId="{D060E010-BD5F-448B-A5EE-F25BF8CA00AD}" type="presOf" srcId="{3212E5D7-2296-4E04-BD28-A5A92C37D1B2}" destId="{59671F68-A857-408F-86DB-E702B2EAAF30}" srcOrd="1" destOrd="0" presId="urn:microsoft.com/office/officeart/2005/8/layout/vList4"/>
    <dgm:cxn modelId="{3744FD14-4B86-4569-BFA8-9A751F001133}" srcId="{3212E5D7-2296-4E04-BD28-A5A92C37D1B2}" destId="{E8DE5804-27AD-4284-9692-3CF31C38EB15}" srcOrd="0" destOrd="0" parTransId="{91120C0D-A34D-4ECD-AB0D-EDE1B8C51DB1}" sibTransId="{6F6F08E4-AFEB-40F3-ACAE-CDDBBE84C4E7}"/>
    <dgm:cxn modelId="{4591F317-0A1D-4D8B-9638-37AB66F9942A}" srcId="{660D7DEC-CC8A-4B5B-98A2-2261B07F1FF4}" destId="{3212E5D7-2296-4E04-BD28-A5A92C37D1B2}" srcOrd="3" destOrd="0" parTransId="{33611280-3583-4511-B1FA-23897FE5EFE2}" sibTransId="{6041FB32-4E95-402A-A447-E1EC7D04DB45}"/>
    <dgm:cxn modelId="{08790F21-689C-4156-88C6-117FDD89C0E2}" type="presOf" srcId="{3212E5D7-2296-4E04-BD28-A5A92C37D1B2}" destId="{48198A12-95D4-4B1A-8B84-38827B7C4535}" srcOrd="0" destOrd="0" presId="urn:microsoft.com/office/officeart/2005/8/layout/vList4"/>
    <dgm:cxn modelId="{7F78A92E-CE9E-42BB-A5C9-6D584579B4E5}" type="presOf" srcId="{4FFEB098-4587-4559-9D6B-8D5A3CB0868D}" destId="{5B5D0704-78B9-47E0-A67C-435925406F30}" srcOrd="1" destOrd="0" presId="urn:microsoft.com/office/officeart/2005/8/layout/vList4"/>
    <dgm:cxn modelId="{99662561-EC33-4DC3-8D28-15301A00E36D}" srcId="{4FFEB098-4587-4559-9D6B-8D5A3CB0868D}" destId="{447894C2-36FE-4525-8B4F-0E0B2532C507}" srcOrd="0" destOrd="0" parTransId="{F6FAA81A-D3C7-43B7-A8E4-D801EAAE4273}" sibTransId="{F4A4FACA-2C46-4673-9BC5-0989BF4643F8}"/>
    <dgm:cxn modelId="{5AAFB048-F6B5-427C-89D1-F9FA1C3FECB8}" type="presOf" srcId="{D8169E02-718E-4398-9565-9AB2DBDBB595}" destId="{F2F78A2B-6238-40B3-A41D-E782C4B54CC0}" srcOrd="1" destOrd="0" presId="urn:microsoft.com/office/officeart/2005/8/layout/vList4"/>
    <dgm:cxn modelId="{BB83E169-681A-4E8B-B6FF-BE2B39658172}" srcId="{660D7DEC-CC8A-4B5B-98A2-2261B07F1FF4}" destId="{36C95003-1FF5-4D26-ACDD-AB74728F2E86}" srcOrd="0" destOrd="0" parTransId="{C7ACA6D6-6DFC-486E-8682-7560DAE6705C}" sibTransId="{14DB4A92-70AC-41F8-906F-6931521769BA}"/>
    <dgm:cxn modelId="{19B4B64D-706F-421E-9142-6A275FEA4374}" srcId="{D8169E02-718E-4398-9565-9AB2DBDBB595}" destId="{E963E596-0E0A-4990-A1B3-1123DC22CEBA}" srcOrd="0" destOrd="0" parTransId="{9D0F6371-1120-4F00-A4EB-9A31B1A37B50}" sibTransId="{0AA4FB1E-95A1-4A2D-AFB9-641B4DB86220}"/>
    <dgm:cxn modelId="{E4044F71-CB9B-4ADF-8C8E-7383761E8CE6}" type="presOf" srcId="{447894C2-36FE-4525-8B4F-0E0B2532C507}" destId="{47F9A320-189F-41F9-BC8F-2ACF45BEB34D}" srcOrd="0" destOrd="1" presId="urn:microsoft.com/office/officeart/2005/8/layout/vList4"/>
    <dgm:cxn modelId="{04F21753-D30B-4A23-9A73-5031CAB1B7FA}" srcId="{36C95003-1FF5-4D26-ACDD-AB74728F2E86}" destId="{3A8AD0AA-FF56-4DAB-989D-1F02EF9F06A0}" srcOrd="1" destOrd="0" parTransId="{CF7531FC-351A-44AF-80EA-88C1DD27733F}" sibTransId="{876E4BFC-A8B0-438F-A191-0F46918E927C}"/>
    <dgm:cxn modelId="{B7FBA074-CCD1-4D1C-802C-1A99BBF040DF}" type="presOf" srcId="{E963E596-0E0A-4990-A1B3-1123DC22CEBA}" destId="{F2F78A2B-6238-40B3-A41D-E782C4B54CC0}" srcOrd="1" destOrd="1" presId="urn:microsoft.com/office/officeart/2005/8/layout/vList4"/>
    <dgm:cxn modelId="{C918B479-0699-4A4A-A61E-4D097C2FCFDC}" type="presOf" srcId="{1C4D727F-DC30-419F-92A6-20A165E15B32}" destId="{F2F78A2B-6238-40B3-A41D-E782C4B54CC0}" srcOrd="1" destOrd="2" presId="urn:microsoft.com/office/officeart/2005/8/layout/vList4"/>
    <dgm:cxn modelId="{08A52085-8C5A-49E6-A69A-04999D5FD656}" srcId="{4FFEB098-4587-4559-9D6B-8D5A3CB0868D}" destId="{30912A4B-A28A-4D27-BD26-29AA3B1AB973}" srcOrd="1" destOrd="0" parTransId="{628A82CA-C569-4AE0-9841-B4DDF74B8F60}" sibTransId="{DBE9CE97-A4A6-400F-87B1-A7362182A660}"/>
    <dgm:cxn modelId="{6219B085-0657-49FA-A548-924E69E86600}" type="presOf" srcId="{9ADAA813-E8CD-4C34-9194-9620D1804CB4}" destId="{59671F68-A857-408F-86DB-E702B2EAAF30}" srcOrd="1" destOrd="3" presId="urn:microsoft.com/office/officeart/2005/8/layout/vList4"/>
    <dgm:cxn modelId="{E8F1D385-594C-431C-949A-389F81EDA357}" srcId="{660D7DEC-CC8A-4B5B-98A2-2261B07F1FF4}" destId="{D8169E02-718E-4398-9565-9AB2DBDBB595}" srcOrd="2" destOrd="0" parTransId="{F00DBBA7-7861-4920-98F6-D29780322CA3}" sibTransId="{BBC6A658-7423-4CCD-9D83-28A7836C975D}"/>
    <dgm:cxn modelId="{93DB7D88-3742-4AD2-82A6-E303FD4CFDE4}" type="presOf" srcId="{447894C2-36FE-4525-8B4F-0E0B2532C507}" destId="{5B5D0704-78B9-47E0-A67C-435925406F30}" srcOrd="1" destOrd="1" presId="urn:microsoft.com/office/officeart/2005/8/layout/vList4"/>
    <dgm:cxn modelId="{E2F2D48F-11AB-438B-9647-DD98B1BA5F22}" type="presOf" srcId="{AE5972F6-9EF9-4663-8282-375C83536E49}" destId="{AE166CEC-AAEB-477A-9234-2ACE87535FB5}" srcOrd="0" destOrd="1" presId="urn:microsoft.com/office/officeart/2005/8/layout/vList4"/>
    <dgm:cxn modelId="{9E90F9A4-9191-48B9-B594-3C15B03C193B}" type="presOf" srcId="{660D7DEC-CC8A-4B5B-98A2-2261B07F1FF4}" destId="{CB206205-7735-4CFB-AAAD-D47970A51D55}" srcOrd="0" destOrd="0" presId="urn:microsoft.com/office/officeart/2005/8/layout/vList4"/>
    <dgm:cxn modelId="{FE2854AA-14E4-4578-9872-911C8974E934}" type="presOf" srcId="{1C4D727F-DC30-419F-92A6-20A165E15B32}" destId="{7E0ADAC5-4399-46A8-A0EB-BABF6F9C35EC}" srcOrd="0" destOrd="2" presId="urn:microsoft.com/office/officeart/2005/8/layout/vList4"/>
    <dgm:cxn modelId="{1093A6AA-2B71-4F12-8A21-0FFC15A1EB09}" type="presOf" srcId="{30912A4B-A28A-4D27-BD26-29AA3B1AB973}" destId="{5B5D0704-78B9-47E0-A67C-435925406F30}" srcOrd="1" destOrd="2" presId="urn:microsoft.com/office/officeart/2005/8/layout/vList4"/>
    <dgm:cxn modelId="{7F798BAC-8238-4797-AF81-1C1F542F993E}" type="presOf" srcId="{4FFEB098-4587-4559-9D6B-8D5A3CB0868D}" destId="{47F9A320-189F-41F9-BC8F-2ACF45BEB34D}" srcOrd="0" destOrd="0" presId="urn:microsoft.com/office/officeart/2005/8/layout/vList4"/>
    <dgm:cxn modelId="{000A53AE-A7D7-49BF-A9B5-D03D453D468E}" type="presOf" srcId="{3A8AD0AA-FF56-4DAB-989D-1F02EF9F06A0}" destId="{AE166CEC-AAEB-477A-9234-2ACE87535FB5}" srcOrd="0" destOrd="2" presId="urn:microsoft.com/office/officeart/2005/8/layout/vList4"/>
    <dgm:cxn modelId="{3D08A4B0-3D68-44AE-A8DF-2450C6163284}" srcId="{36C95003-1FF5-4D26-ACDD-AB74728F2E86}" destId="{AE5972F6-9EF9-4663-8282-375C83536E49}" srcOrd="0" destOrd="0" parTransId="{56950E48-86F5-4E02-B049-4B4E4B777584}" sibTransId="{95BC07AE-32CA-4E05-93B7-002E59199E61}"/>
    <dgm:cxn modelId="{F29F8ABC-5055-4719-B0D2-48FAD875F2AC}" type="presOf" srcId="{30912A4B-A28A-4D27-BD26-29AA3B1AB973}" destId="{47F9A320-189F-41F9-BC8F-2ACF45BEB34D}" srcOrd="0" destOrd="2" presId="urn:microsoft.com/office/officeart/2005/8/layout/vList4"/>
    <dgm:cxn modelId="{01E75BC0-51A6-4E2F-8D9F-4E62EBB9FECC}" type="presOf" srcId="{36C95003-1FF5-4D26-ACDD-AB74728F2E86}" destId="{1B13A19B-E23B-49CA-9B78-5947B4605F7E}" srcOrd="1" destOrd="0" presId="urn:microsoft.com/office/officeart/2005/8/layout/vList4"/>
    <dgm:cxn modelId="{59AB6BC3-77E0-4CC7-BD29-F44A6503FA4F}" type="presOf" srcId="{36C95003-1FF5-4D26-ACDD-AB74728F2E86}" destId="{AE166CEC-AAEB-477A-9234-2ACE87535FB5}" srcOrd="0" destOrd="0" presId="urn:microsoft.com/office/officeart/2005/8/layout/vList4"/>
    <dgm:cxn modelId="{DA62AFC4-B681-42E2-A972-273931BEDFDD}" type="presOf" srcId="{E8DE5804-27AD-4284-9692-3CF31C38EB15}" destId="{48198A12-95D4-4B1A-8B84-38827B7C4535}" srcOrd="0" destOrd="1" presId="urn:microsoft.com/office/officeart/2005/8/layout/vList4"/>
    <dgm:cxn modelId="{15A1F5C9-6DE7-48E6-9A3B-261F09995C6B}" srcId="{D8169E02-718E-4398-9565-9AB2DBDBB595}" destId="{1C4D727F-DC30-419F-92A6-20A165E15B32}" srcOrd="1" destOrd="0" parTransId="{E32AE8CD-DAF5-442E-823D-846A51DA769F}" sibTransId="{B0826CDD-DB97-49A6-A38B-652322972931}"/>
    <dgm:cxn modelId="{86FDF2CA-FB05-47D1-96BA-246FC03FB42F}" type="presOf" srcId="{9ADAA813-E8CD-4C34-9194-9620D1804CB4}" destId="{48198A12-95D4-4B1A-8B84-38827B7C4535}" srcOrd="0" destOrd="3" presId="urn:microsoft.com/office/officeart/2005/8/layout/vList4"/>
    <dgm:cxn modelId="{847EA1CC-D1EC-4A19-A8CA-BA04429B8CA2}" type="presOf" srcId="{3A8AD0AA-FF56-4DAB-989D-1F02EF9F06A0}" destId="{1B13A19B-E23B-49CA-9B78-5947B4605F7E}" srcOrd="1" destOrd="2" presId="urn:microsoft.com/office/officeart/2005/8/layout/vList4"/>
    <dgm:cxn modelId="{48DC67CF-5D46-4B91-A081-18B201DB380F}" type="presOf" srcId="{D9BD30BD-3009-4B6D-97EE-4DB9D66DDB88}" destId="{48198A12-95D4-4B1A-8B84-38827B7C4535}" srcOrd="0" destOrd="2" presId="urn:microsoft.com/office/officeart/2005/8/layout/vList4"/>
    <dgm:cxn modelId="{30D552D3-3203-42B2-915E-B0B1FCCCADF3}" type="presOf" srcId="{D9BD30BD-3009-4B6D-97EE-4DB9D66DDB88}" destId="{59671F68-A857-408F-86DB-E702B2EAAF30}" srcOrd="1" destOrd="2" presId="urn:microsoft.com/office/officeart/2005/8/layout/vList4"/>
    <dgm:cxn modelId="{AAC05CD7-43CD-4A6A-A771-120AE4272FAA}" type="presOf" srcId="{AE5972F6-9EF9-4663-8282-375C83536E49}" destId="{1B13A19B-E23B-49CA-9B78-5947B4605F7E}" srcOrd="1" destOrd="1" presId="urn:microsoft.com/office/officeart/2005/8/layout/vList4"/>
    <dgm:cxn modelId="{52404CD8-5616-4D07-A07D-1B5CD4A01E45}" srcId="{3212E5D7-2296-4E04-BD28-A5A92C37D1B2}" destId="{D9BD30BD-3009-4B6D-97EE-4DB9D66DDB88}" srcOrd="1" destOrd="0" parTransId="{8C507AD1-978B-4D6F-B59D-ABE43723DF05}" sibTransId="{435D1668-9D06-4B07-90B3-F6D57D10E776}"/>
    <dgm:cxn modelId="{94D378E5-7E78-4D4A-92F3-CA1866390244}" srcId="{3212E5D7-2296-4E04-BD28-A5A92C37D1B2}" destId="{9ADAA813-E8CD-4C34-9194-9620D1804CB4}" srcOrd="2" destOrd="0" parTransId="{32895F0E-5679-4497-BADF-5012BF9DA057}" sibTransId="{94F3D71C-9EEB-4D7C-9F8A-D04CCFA52750}"/>
    <dgm:cxn modelId="{68C752F3-A49A-4254-A66F-5D0CC5F7B42A}" type="presOf" srcId="{E8DE5804-27AD-4284-9692-3CF31C38EB15}" destId="{59671F68-A857-408F-86DB-E702B2EAAF30}" srcOrd="1" destOrd="1" presId="urn:microsoft.com/office/officeart/2005/8/layout/vList4"/>
    <dgm:cxn modelId="{454F4BF8-3076-42DB-A077-6572BD808125}" type="presOf" srcId="{E963E596-0E0A-4990-A1B3-1123DC22CEBA}" destId="{7E0ADAC5-4399-46A8-A0EB-BABF6F9C35EC}" srcOrd="0" destOrd="1" presId="urn:microsoft.com/office/officeart/2005/8/layout/vList4"/>
    <dgm:cxn modelId="{2046A8FD-2F69-4B8D-BB78-E4205F24C497}" srcId="{660D7DEC-CC8A-4B5B-98A2-2261B07F1FF4}" destId="{4FFEB098-4587-4559-9D6B-8D5A3CB0868D}" srcOrd="1" destOrd="0" parTransId="{8F92D894-9A56-4CC8-A62A-AE4C7EFC25B8}" sibTransId="{B7F4B7DF-33EF-462E-B555-BEC9801A1A1D}"/>
    <dgm:cxn modelId="{0FCB5804-55C9-4D1F-B365-0CBC29EC7AA2}" type="presParOf" srcId="{CB206205-7735-4CFB-AAAD-D47970A51D55}" destId="{1E158F40-4451-4EA8-BD5D-357E6A340AC3}" srcOrd="0" destOrd="0" presId="urn:microsoft.com/office/officeart/2005/8/layout/vList4"/>
    <dgm:cxn modelId="{3E5CDA22-4DFF-4E19-B528-A84430C6BD62}" type="presParOf" srcId="{1E158F40-4451-4EA8-BD5D-357E6A340AC3}" destId="{AE166CEC-AAEB-477A-9234-2ACE87535FB5}" srcOrd="0" destOrd="0" presId="urn:microsoft.com/office/officeart/2005/8/layout/vList4"/>
    <dgm:cxn modelId="{E40566BB-78FE-42EC-9B86-7BFF63069752}" type="presParOf" srcId="{1E158F40-4451-4EA8-BD5D-357E6A340AC3}" destId="{8E21F2FC-49F3-4885-B90D-994AF1B15F2B}" srcOrd="1" destOrd="0" presId="urn:microsoft.com/office/officeart/2005/8/layout/vList4"/>
    <dgm:cxn modelId="{BFEF754B-88FB-446F-AE20-9205D9BBBE97}" type="presParOf" srcId="{1E158F40-4451-4EA8-BD5D-357E6A340AC3}" destId="{1B13A19B-E23B-49CA-9B78-5947B4605F7E}" srcOrd="2" destOrd="0" presId="urn:microsoft.com/office/officeart/2005/8/layout/vList4"/>
    <dgm:cxn modelId="{1F26CA19-D792-4398-B032-56AF600D869F}" type="presParOf" srcId="{CB206205-7735-4CFB-AAAD-D47970A51D55}" destId="{41284291-FF03-4B38-A8F9-E172AA38C38B}" srcOrd="1" destOrd="0" presId="urn:microsoft.com/office/officeart/2005/8/layout/vList4"/>
    <dgm:cxn modelId="{8275868E-A4F4-4CC0-8755-28DB80D19144}" type="presParOf" srcId="{CB206205-7735-4CFB-AAAD-D47970A51D55}" destId="{2655E42B-C089-4E0B-AF8F-694CAA164AB6}" srcOrd="2" destOrd="0" presId="urn:microsoft.com/office/officeart/2005/8/layout/vList4"/>
    <dgm:cxn modelId="{077DD3C9-6F88-441E-8EBF-A42AF6E88DE4}" type="presParOf" srcId="{2655E42B-C089-4E0B-AF8F-694CAA164AB6}" destId="{47F9A320-189F-41F9-BC8F-2ACF45BEB34D}" srcOrd="0" destOrd="0" presId="urn:microsoft.com/office/officeart/2005/8/layout/vList4"/>
    <dgm:cxn modelId="{C1D77EE3-4459-40D7-9C8A-3A96B1F502F0}" type="presParOf" srcId="{2655E42B-C089-4E0B-AF8F-694CAA164AB6}" destId="{35F02400-165B-429E-9CC9-6F1C666C9BFC}" srcOrd="1" destOrd="0" presId="urn:microsoft.com/office/officeart/2005/8/layout/vList4"/>
    <dgm:cxn modelId="{73F2DF2D-0657-4E31-8862-24641B675D90}" type="presParOf" srcId="{2655E42B-C089-4E0B-AF8F-694CAA164AB6}" destId="{5B5D0704-78B9-47E0-A67C-435925406F30}" srcOrd="2" destOrd="0" presId="urn:microsoft.com/office/officeart/2005/8/layout/vList4"/>
    <dgm:cxn modelId="{FA33AF53-8BEB-46EA-BB38-CB0712D792DA}" type="presParOf" srcId="{CB206205-7735-4CFB-AAAD-D47970A51D55}" destId="{41E43C62-F0AF-4E48-85E3-284C4B22A60D}" srcOrd="3" destOrd="0" presId="urn:microsoft.com/office/officeart/2005/8/layout/vList4"/>
    <dgm:cxn modelId="{0ABB3A5C-FCD9-4631-AA70-0F0C5D40C5BE}" type="presParOf" srcId="{CB206205-7735-4CFB-AAAD-D47970A51D55}" destId="{E9498A08-813F-4345-BEA5-2CE1205803BF}" srcOrd="4" destOrd="0" presId="urn:microsoft.com/office/officeart/2005/8/layout/vList4"/>
    <dgm:cxn modelId="{9FFDB0F8-B566-4FEC-A819-E9803B482E6A}" type="presParOf" srcId="{E9498A08-813F-4345-BEA5-2CE1205803BF}" destId="{7E0ADAC5-4399-46A8-A0EB-BABF6F9C35EC}" srcOrd="0" destOrd="0" presId="urn:microsoft.com/office/officeart/2005/8/layout/vList4"/>
    <dgm:cxn modelId="{C6B9A9BB-E40C-4979-A290-B5F96C3FEAEB}" type="presParOf" srcId="{E9498A08-813F-4345-BEA5-2CE1205803BF}" destId="{C4578F55-0579-4665-AAB5-A9548233A141}" srcOrd="1" destOrd="0" presId="urn:microsoft.com/office/officeart/2005/8/layout/vList4"/>
    <dgm:cxn modelId="{DAD543DE-0D70-4E79-9C4A-21B2A4D6BEE3}" type="presParOf" srcId="{E9498A08-813F-4345-BEA5-2CE1205803BF}" destId="{F2F78A2B-6238-40B3-A41D-E782C4B54CC0}" srcOrd="2" destOrd="0" presId="urn:microsoft.com/office/officeart/2005/8/layout/vList4"/>
    <dgm:cxn modelId="{A5781F6A-6D00-44C9-A3A1-F47E3B1D08B1}" type="presParOf" srcId="{CB206205-7735-4CFB-AAAD-D47970A51D55}" destId="{531CFB7F-4E31-4BD3-9C28-CB4E316DF56B}" srcOrd="5" destOrd="0" presId="urn:microsoft.com/office/officeart/2005/8/layout/vList4"/>
    <dgm:cxn modelId="{8D9269BC-486E-443E-9532-64F760264F09}" type="presParOf" srcId="{CB206205-7735-4CFB-AAAD-D47970A51D55}" destId="{F8AF4D4D-A851-4181-B0A8-7FD8154075E4}" srcOrd="6" destOrd="0" presId="urn:microsoft.com/office/officeart/2005/8/layout/vList4"/>
    <dgm:cxn modelId="{4034B809-5CC5-43E6-8C07-FF3456A7418C}" type="presParOf" srcId="{F8AF4D4D-A851-4181-B0A8-7FD8154075E4}" destId="{48198A12-95D4-4B1A-8B84-38827B7C4535}" srcOrd="0" destOrd="0" presId="urn:microsoft.com/office/officeart/2005/8/layout/vList4"/>
    <dgm:cxn modelId="{709E02EA-3F1B-4A9D-B686-3975809F398E}" type="presParOf" srcId="{F8AF4D4D-A851-4181-B0A8-7FD8154075E4}" destId="{22AC4F0F-CA86-4CF2-BF79-DE539D7C839B}" srcOrd="1" destOrd="0" presId="urn:microsoft.com/office/officeart/2005/8/layout/vList4"/>
    <dgm:cxn modelId="{DB11A368-713A-47D4-A714-75643140D18D}" type="presParOf" srcId="{F8AF4D4D-A851-4181-B0A8-7FD8154075E4}" destId="{59671F68-A857-408F-86DB-E702B2EAAF30}" srcOrd="2" destOrd="0" presId="urn:microsoft.com/office/officeart/2005/8/layout/vList4"/>
  </dgm:cxnLst>
  <dgm:bg>
    <a:effectLst>
      <a:outerShdw blurRad="50800" dist="38100" dir="2700000" algn="tl" rotWithShape="0">
        <a:prstClr val="black">
          <a:alpha val="40000"/>
        </a:prstClr>
      </a:outerShdw>
    </a:effect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1EBFCF1-7EBD-4DC5-B8A8-C08478ED53D1}" type="doc">
      <dgm:prSet loTypeId="urn:microsoft.com/office/officeart/2005/8/layout/hierarchy1" loCatId="hierarchy" qsTypeId="urn:microsoft.com/office/officeart/2005/8/quickstyle/simple1" qsCatId="simple" csTypeId="urn:microsoft.com/office/officeart/2005/8/colors/accent0_3" csCatId="mainScheme" phldr="1"/>
      <dgm:spPr/>
      <dgm:t>
        <a:bodyPr/>
        <a:lstStyle/>
        <a:p>
          <a:endParaRPr lang="en-US"/>
        </a:p>
      </dgm:t>
    </dgm:pt>
    <dgm:pt modelId="{1AA5DE4A-8A0C-4449-A89C-DFF9A8B6964D}">
      <dgm:prSet phldrT="[Text]" custT="1"/>
      <dgm:spPr/>
      <dgm:t>
        <a:bodyPr/>
        <a:lstStyle/>
        <a:p>
          <a:r>
            <a:rPr lang="en-US" sz="1400"/>
            <a:t>User Friendly Interface</a:t>
          </a:r>
        </a:p>
      </dgm:t>
    </dgm:pt>
    <dgm:pt modelId="{85B0C9C5-61DA-417A-891A-C4A52FF274E9}" type="parTrans" cxnId="{D4DCC183-B4F0-4627-AFF4-E04B9FB39E9B}">
      <dgm:prSet/>
      <dgm:spPr/>
      <dgm:t>
        <a:bodyPr/>
        <a:lstStyle/>
        <a:p>
          <a:endParaRPr lang="en-US"/>
        </a:p>
      </dgm:t>
    </dgm:pt>
    <dgm:pt modelId="{7A46DE37-853F-4C5A-B290-A62598BFDCF8}" type="sibTrans" cxnId="{D4DCC183-B4F0-4627-AFF4-E04B9FB39E9B}">
      <dgm:prSet/>
      <dgm:spPr/>
      <dgm:t>
        <a:bodyPr/>
        <a:lstStyle/>
        <a:p>
          <a:endParaRPr lang="en-US"/>
        </a:p>
      </dgm:t>
    </dgm:pt>
    <dgm:pt modelId="{DC44F07E-0ECC-43F4-897D-9372F21E06D1}">
      <dgm:prSet phldrT="[Text]" custT="1"/>
      <dgm:spPr/>
      <dgm:t>
        <a:bodyPr/>
        <a:lstStyle/>
        <a:p>
          <a:r>
            <a:rPr lang="en-US" sz="1400"/>
            <a:t>Inventory </a:t>
          </a:r>
        </a:p>
        <a:p>
          <a:r>
            <a:rPr lang="en-US" sz="1400"/>
            <a:t>Management</a:t>
          </a:r>
        </a:p>
      </dgm:t>
    </dgm:pt>
    <dgm:pt modelId="{7D7CFB41-B923-4630-824F-40745BF87487}" type="parTrans" cxnId="{2FCC6410-27F9-47C2-A289-B5C5133FA41A}">
      <dgm:prSet/>
      <dgm:spPr/>
      <dgm:t>
        <a:bodyPr/>
        <a:lstStyle/>
        <a:p>
          <a:endParaRPr lang="en-US"/>
        </a:p>
      </dgm:t>
    </dgm:pt>
    <dgm:pt modelId="{E7D88A4F-F2B6-477C-B4BB-10675061A3B8}" type="sibTrans" cxnId="{2FCC6410-27F9-47C2-A289-B5C5133FA41A}">
      <dgm:prSet/>
      <dgm:spPr/>
      <dgm:t>
        <a:bodyPr/>
        <a:lstStyle/>
        <a:p>
          <a:endParaRPr lang="en-US"/>
        </a:p>
      </dgm:t>
    </dgm:pt>
    <dgm:pt modelId="{217CAA08-4328-473E-B46D-D7F351336BE8}">
      <dgm:prSet phldrT="[Text]" custT="1"/>
      <dgm:spPr/>
      <dgm:t>
        <a:bodyPr/>
        <a:lstStyle/>
        <a:p>
          <a:r>
            <a:rPr lang="en-US" sz="1400"/>
            <a:t>Sales/Order Tracking</a:t>
          </a:r>
        </a:p>
      </dgm:t>
    </dgm:pt>
    <dgm:pt modelId="{E60F99FD-56DC-418B-8824-3034503609E2}" type="parTrans" cxnId="{A2F2934D-95E2-4021-8EC3-C4447A63A0EA}">
      <dgm:prSet/>
      <dgm:spPr/>
      <dgm:t>
        <a:bodyPr/>
        <a:lstStyle/>
        <a:p>
          <a:endParaRPr lang="en-US"/>
        </a:p>
      </dgm:t>
    </dgm:pt>
    <dgm:pt modelId="{0AA4B0C5-DC6F-4F5B-A44A-F71EAC97F16C}" type="sibTrans" cxnId="{A2F2934D-95E2-4021-8EC3-C4447A63A0EA}">
      <dgm:prSet/>
      <dgm:spPr/>
      <dgm:t>
        <a:bodyPr/>
        <a:lstStyle/>
        <a:p>
          <a:endParaRPr lang="en-US"/>
        </a:p>
      </dgm:t>
    </dgm:pt>
    <dgm:pt modelId="{C1F31B1B-5E65-4630-B62A-C1C1686CA4BE}">
      <dgm:prSet phldrT="[Text]" custT="1"/>
      <dgm:spPr/>
      <dgm:t>
        <a:bodyPr/>
        <a:lstStyle/>
        <a:p>
          <a:r>
            <a:rPr lang="en-US" sz="1400"/>
            <a:t>Payment Processing</a:t>
          </a:r>
        </a:p>
      </dgm:t>
    </dgm:pt>
    <dgm:pt modelId="{FB628003-928F-4263-A189-4E13E2EB5038}" type="parTrans" cxnId="{564DF3C1-54F1-49A2-8768-7CB1F90A4DF9}">
      <dgm:prSet/>
      <dgm:spPr/>
      <dgm:t>
        <a:bodyPr/>
        <a:lstStyle/>
        <a:p>
          <a:endParaRPr lang="en-US"/>
        </a:p>
      </dgm:t>
    </dgm:pt>
    <dgm:pt modelId="{1B879D74-2C0A-4CCC-9255-9AB98BCDD29F}" type="sibTrans" cxnId="{564DF3C1-54F1-49A2-8768-7CB1F90A4DF9}">
      <dgm:prSet/>
      <dgm:spPr/>
      <dgm:t>
        <a:bodyPr/>
        <a:lstStyle/>
        <a:p>
          <a:endParaRPr lang="en-US"/>
        </a:p>
      </dgm:t>
    </dgm:pt>
    <dgm:pt modelId="{49DBF219-CDA3-411C-A8DD-CA8855425260}">
      <dgm:prSet phldrT="[Text]"/>
      <dgm:spPr/>
      <dgm:t>
        <a:bodyPr/>
        <a:lstStyle/>
        <a:p>
          <a:r>
            <a:rPr lang="en-US"/>
            <a:t>Reduce manual effort by 80%</a:t>
          </a:r>
        </a:p>
      </dgm:t>
    </dgm:pt>
    <dgm:pt modelId="{5D49B4FD-8490-4761-ABEE-62DB460C558E}" type="parTrans" cxnId="{EEF09B40-34C5-4C34-8BBF-1F41721E4FE0}">
      <dgm:prSet/>
      <dgm:spPr/>
      <dgm:t>
        <a:bodyPr/>
        <a:lstStyle/>
        <a:p>
          <a:endParaRPr lang="en-US"/>
        </a:p>
      </dgm:t>
    </dgm:pt>
    <dgm:pt modelId="{AC288A3A-FB04-4448-8854-905D68C68FF0}" type="sibTrans" cxnId="{EEF09B40-34C5-4C34-8BBF-1F41721E4FE0}">
      <dgm:prSet/>
      <dgm:spPr/>
      <dgm:t>
        <a:bodyPr/>
        <a:lstStyle/>
        <a:p>
          <a:endParaRPr lang="en-US"/>
        </a:p>
      </dgm:t>
    </dgm:pt>
    <dgm:pt modelId="{4B458701-1AE8-4930-AE19-2C6D380CAFCE}">
      <dgm:prSet phldrT="[Text]"/>
      <dgm:spPr/>
      <dgm:t>
        <a:bodyPr/>
        <a:lstStyle/>
        <a:p>
          <a:r>
            <a:rPr lang="en-US"/>
            <a:t>50% faster inventory updates with low-stock alerts</a:t>
          </a:r>
        </a:p>
      </dgm:t>
    </dgm:pt>
    <dgm:pt modelId="{28AF3ABA-2FFB-4150-9F4A-0D72BBD618D4}" type="parTrans" cxnId="{5DB00DB5-052D-4A29-9EC0-BE674CCD8735}">
      <dgm:prSet/>
      <dgm:spPr/>
      <dgm:t>
        <a:bodyPr/>
        <a:lstStyle/>
        <a:p>
          <a:endParaRPr lang="en-US"/>
        </a:p>
      </dgm:t>
    </dgm:pt>
    <dgm:pt modelId="{A5B2A6B1-028F-4389-A68F-62E4E05D8C31}" type="sibTrans" cxnId="{5DB00DB5-052D-4A29-9EC0-BE674CCD8735}">
      <dgm:prSet/>
      <dgm:spPr/>
      <dgm:t>
        <a:bodyPr/>
        <a:lstStyle/>
        <a:p>
          <a:endParaRPr lang="en-US"/>
        </a:p>
      </dgm:t>
    </dgm:pt>
    <dgm:pt modelId="{DB309446-D9C0-4E1F-95DD-78186E9EE419}">
      <dgm:prSet phldrT="[Text]"/>
      <dgm:spPr/>
      <dgm:t>
        <a:bodyPr/>
        <a:lstStyle/>
        <a:p>
          <a:r>
            <a:rPr lang="en-US"/>
            <a:t>24/7 order tracking visibility</a:t>
          </a:r>
        </a:p>
      </dgm:t>
    </dgm:pt>
    <dgm:pt modelId="{9E5425E9-7A00-47A6-83E7-6A94C6E80881}" type="parTrans" cxnId="{A53CFB73-8EC7-4773-909C-6F596B0392A1}">
      <dgm:prSet/>
      <dgm:spPr/>
      <dgm:t>
        <a:bodyPr/>
        <a:lstStyle/>
        <a:p>
          <a:endParaRPr lang="en-US"/>
        </a:p>
      </dgm:t>
    </dgm:pt>
    <dgm:pt modelId="{64B4D3BC-664D-4C74-8BB6-456EEC278B4E}" type="sibTrans" cxnId="{A53CFB73-8EC7-4773-909C-6F596B0392A1}">
      <dgm:prSet/>
      <dgm:spPr/>
      <dgm:t>
        <a:bodyPr/>
        <a:lstStyle/>
        <a:p>
          <a:endParaRPr lang="en-US"/>
        </a:p>
      </dgm:t>
    </dgm:pt>
    <dgm:pt modelId="{DCE6108D-1E60-4582-A7A2-88DFB0A4387D}">
      <dgm:prSet phldrT="[Text]"/>
      <dgm:spPr/>
      <dgm:t>
        <a:bodyPr/>
        <a:lstStyle/>
        <a:p>
          <a:r>
            <a:rPr lang="en-US"/>
            <a:t>100% increase in electronic payments</a:t>
          </a:r>
        </a:p>
      </dgm:t>
    </dgm:pt>
    <dgm:pt modelId="{C282AD83-C14F-4179-94E7-43F89BA1213C}" type="parTrans" cxnId="{D6612019-B8F4-4D55-8D66-DA3F822FBC94}">
      <dgm:prSet/>
      <dgm:spPr/>
      <dgm:t>
        <a:bodyPr/>
        <a:lstStyle/>
        <a:p>
          <a:endParaRPr lang="en-US"/>
        </a:p>
      </dgm:t>
    </dgm:pt>
    <dgm:pt modelId="{10411071-954B-4E5D-A2C3-92B6B08FC80C}" type="sibTrans" cxnId="{D6612019-B8F4-4D55-8D66-DA3F822FBC94}">
      <dgm:prSet/>
      <dgm:spPr/>
      <dgm:t>
        <a:bodyPr/>
        <a:lstStyle/>
        <a:p>
          <a:endParaRPr lang="en-US"/>
        </a:p>
      </dgm:t>
    </dgm:pt>
    <dgm:pt modelId="{916C0DAA-DC1C-4EE6-835B-F500024F889E}">
      <dgm:prSet phldrT="[Text]"/>
      <dgm:spPr/>
      <dgm:t>
        <a:bodyPr/>
        <a:lstStyle/>
        <a:p>
          <a:r>
            <a:rPr lang="en-US"/>
            <a:t>Support 3x more orders with less effort</a:t>
          </a:r>
        </a:p>
      </dgm:t>
    </dgm:pt>
    <dgm:pt modelId="{6FA5A25B-02E5-49EC-A5D6-48AB724A5B2A}" type="parTrans" cxnId="{464D406D-7884-4E6E-A9B1-7C9F491E45CB}">
      <dgm:prSet/>
      <dgm:spPr/>
      <dgm:t>
        <a:bodyPr/>
        <a:lstStyle/>
        <a:p>
          <a:endParaRPr lang="en-US"/>
        </a:p>
      </dgm:t>
    </dgm:pt>
    <dgm:pt modelId="{35111090-AA2C-4351-B126-CBD46A29B001}" type="sibTrans" cxnId="{464D406D-7884-4E6E-A9B1-7C9F491E45CB}">
      <dgm:prSet/>
      <dgm:spPr/>
      <dgm:t>
        <a:bodyPr/>
        <a:lstStyle/>
        <a:p>
          <a:endParaRPr lang="en-US"/>
        </a:p>
      </dgm:t>
    </dgm:pt>
    <dgm:pt modelId="{5A8AFB16-1D83-410D-AC7D-55CC1B301916}">
      <dgm:prSet phldrT="[Text]"/>
      <dgm:spPr/>
      <dgm:t>
        <a:bodyPr/>
        <a:lstStyle/>
        <a:p>
          <a:r>
            <a:rPr lang="en-US"/>
            <a:t>50% faster response time to customers</a:t>
          </a:r>
        </a:p>
      </dgm:t>
    </dgm:pt>
    <dgm:pt modelId="{FFDDB558-9AA7-4307-B03B-E302872AB531}" type="parTrans" cxnId="{4960258E-D199-44E6-AF82-4D824D710D99}">
      <dgm:prSet/>
      <dgm:spPr/>
      <dgm:t>
        <a:bodyPr/>
        <a:lstStyle/>
        <a:p>
          <a:endParaRPr lang="en-US"/>
        </a:p>
      </dgm:t>
    </dgm:pt>
    <dgm:pt modelId="{6C613094-BA03-4885-9A74-151A9A572242}" type="sibTrans" cxnId="{4960258E-D199-44E6-AF82-4D824D710D99}">
      <dgm:prSet/>
      <dgm:spPr/>
      <dgm:t>
        <a:bodyPr/>
        <a:lstStyle/>
        <a:p>
          <a:endParaRPr lang="en-US"/>
        </a:p>
      </dgm:t>
    </dgm:pt>
    <dgm:pt modelId="{C241D73A-0017-450F-84CD-909E0E450101}">
      <dgm:prSet phldrT="[Text]"/>
      <dgm:spPr/>
      <dgm:t>
        <a:bodyPr/>
        <a:lstStyle/>
        <a:p>
          <a:r>
            <a:rPr lang="en-US"/>
            <a:t>Owner access to funds to transfer</a:t>
          </a:r>
        </a:p>
      </dgm:t>
    </dgm:pt>
    <dgm:pt modelId="{8DAC3B39-FF8E-44D8-B40B-0A1BF1BDFFDF}" type="parTrans" cxnId="{CA999ECB-E04A-49C5-A05C-0DE59C6D4EE5}">
      <dgm:prSet/>
      <dgm:spPr/>
      <dgm:t>
        <a:bodyPr/>
        <a:lstStyle/>
        <a:p>
          <a:endParaRPr lang="en-US"/>
        </a:p>
      </dgm:t>
    </dgm:pt>
    <dgm:pt modelId="{51F7B00B-2F36-42DE-AEF8-40785BEDC298}" type="sibTrans" cxnId="{CA999ECB-E04A-49C5-A05C-0DE59C6D4EE5}">
      <dgm:prSet/>
      <dgm:spPr/>
      <dgm:t>
        <a:bodyPr/>
        <a:lstStyle/>
        <a:p>
          <a:endParaRPr lang="en-US"/>
        </a:p>
      </dgm:t>
    </dgm:pt>
    <dgm:pt modelId="{C3F61E8D-94A6-4077-AE20-FC412DEB52A1}">
      <dgm:prSet phldrT="[Text]"/>
      <dgm:spPr/>
      <dgm:t>
        <a:bodyPr/>
        <a:lstStyle/>
        <a:p>
          <a:r>
            <a:rPr lang="en-US" dirty="0"/>
            <a:t>Reduce COGS by 30% in the first 90 days, with ongoing savings</a:t>
          </a:r>
        </a:p>
      </dgm:t>
    </dgm:pt>
    <dgm:pt modelId="{74C5001A-DBF8-4001-AFCA-4A9DD7C4B54D}" type="parTrans" cxnId="{2CB8DFD1-A1E5-4A34-B21C-72AF0AAF11A8}">
      <dgm:prSet/>
      <dgm:spPr/>
      <dgm:t>
        <a:bodyPr/>
        <a:lstStyle/>
        <a:p>
          <a:endParaRPr lang="en-US"/>
        </a:p>
      </dgm:t>
    </dgm:pt>
    <dgm:pt modelId="{B2CF1DEF-06A1-4279-8D0B-217DA4E463C6}" type="sibTrans" cxnId="{2CB8DFD1-A1E5-4A34-B21C-72AF0AAF11A8}">
      <dgm:prSet/>
      <dgm:spPr/>
      <dgm:t>
        <a:bodyPr/>
        <a:lstStyle/>
        <a:p>
          <a:endParaRPr lang="en-US"/>
        </a:p>
      </dgm:t>
    </dgm:pt>
    <dgm:pt modelId="{3F698420-9121-4DD4-9A93-CB76FE55C48E}">
      <dgm:prSet phldrT="[Text]" custT="1"/>
      <dgm:spPr/>
      <dgm:t>
        <a:bodyPr/>
        <a:lstStyle/>
        <a:p>
          <a:r>
            <a:rPr lang="en-US" sz="1800"/>
            <a:t>Centralized Web Application</a:t>
          </a:r>
        </a:p>
      </dgm:t>
    </dgm:pt>
    <dgm:pt modelId="{6DF9106E-766F-40D6-B6CF-EEFBF7D911F5}" type="parTrans" cxnId="{D4BAEADF-75E0-46B5-8F61-6FA14DAF77C2}">
      <dgm:prSet/>
      <dgm:spPr/>
      <dgm:t>
        <a:bodyPr/>
        <a:lstStyle/>
        <a:p>
          <a:endParaRPr lang="en-US"/>
        </a:p>
      </dgm:t>
    </dgm:pt>
    <dgm:pt modelId="{29F98825-FF4F-4878-BD0F-81B466A3983C}" type="sibTrans" cxnId="{D4BAEADF-75E0-46B5-8F61-6FA14DAF77C2}">
      <dgm:prSet/>
      <dgm:spPr/>
      <dgm:t>
        <a:bodyPr/>
        <a:lstStyle/>
        <a:p>
          <a:endParaRPr lang="en-US"/>
        </a:p>
      </dgm:t>
    </dgm:pt>
    <dgm:pt modelId="{79EA3A97-FD16-408F-B60D-F435FEEF1218}" type="pres">
      <dgm:prSet presAssocID="{11EBFCF1-7EBD-4DC5-B8A8-C08478ED53D1}" presName="hierChild1" presStyleCnt="0">
        <dgm:presLayoutVars>
          <dgm:chPref val="1"/>
          <dgm:dir/>
          <dgm:animOne val="branch"/>
          <dgm:animLvl val="lvl"/>
          <dgm:resizeHandles/>
        </dgm:presLayoutVars>
      </dgm:prSet>
      <dgm:spPr/>
    </dgm:pt>
    <dgm:pt modelId="{756DC726-6294-40F9-AA7E-7EBD99A1C0F7}" type="pres">
      <dgm:prSet presAssocID="{3F698420-9121-4DD4-9A93-CB76FE55C48E}" presName="hierRoot1" presStyleCnt="0"/>
      <dgm:spPr/>
    </dgm:pt>
    <dgm:pt modelId="{CBF48CAD-CD95-430D-B678-2934B57E467F}" type="pres">
      <dgm:prSet presAssocID="{3F698420-9121-4DD4-9A93-CB76FE55C48E}" presName="composite" presStyleCnt="0"/>
      <dgm:spPr/>
    </dgm:pt>
    <dgm:pt modelId="{5C9B5912-CB5C-46F5-BA99-09BB81E967B3}" type="pres">
      <dgm:prSet presAssocID="{3F698420-9121-4DD4-9A93-CB76FE55C48E}" presName="background" presStyleLbl="node0" presStyleIdx="0" presStyleCnt="1"/>
      <dgm:spPr/>
    </dgm:pt>
    <dgm:pt modelId="{ADEA760E-1BDB-4620-949B-5D1979A8BB64}" type="pres">
      <dgm:prSet presAssocID="{3F698420-9121-4DD4-9A93-CB76FE55C48E}" presName="text" presStyleLbl="fgAcc0" presStyleIdx="0" presStyleCnt="1" custScaleX="177788" custScaleY="159302" custLinFactNeighborX="-16757" custLinFactNeighborY="-79300">
        <dgm:presLayoutVars>
          <dgm:chPref val="3"/>
        </dgm:presLayoutVars>
      </dgm:prSet>
      <dgm:spPr/>
    </dgm:pt>
    <dgm:pt modelId="{8DB37D7D-0C63-4AE5-87B3-7498EEECF034}" type="pres">
      <dgm:prSet presAssocID="{3F698420-9121-4DD4-9A93-CB76FE55C48E}" presName="hierChild2" presStyleCnt="0"/>
      <dgm:spPr/>
    </dgm:pt>
    <dgm:pt modelId="{5A27CE85-BAF0-46C6-A01A-2C94549E95EA}" type="pres">
      <dgm:prSet presAssocID="{85B0C9C5-61DA-417A-891A-C4A52FF274E9}" presName="Name10" presStyleLbl="parChTrans1D2" presStyleIdx="0" presStyleCnt="4"/>
      <dgm:spPr/>
    </dgm:pt>
    <dgm:pt modelId="{BC83AB3C-385F-4A8D-B7C8-FB4D93E10F3C}" type="pres">
      <dgm:prSet presAssocID="{1AA5DE4A-8A0C-4449-A89C-DFF9A8B6964D}" presName="hierRoot2" presStyleCnt="0"/>
      <dgm:spPr/>
    </dgm:pt>
    <dgm:pt modelId="{A099C609-D54E-46D1-ACC9-730CC04FF9A1}" type="pres">
      <dgm:prSet presAssocID="{1AA5DE4A-8A0C-4449-A89C-DFF9A8B6964D}" presName="composite2" presStyleCnt="0"/>
      <dgm:spPr/>
    </dgm:pt>
    <dgm:pt modelId="{DB69EBB1-57F5-40A0-BB9D-E32893460CD6}" type="pres">
      <dgm:prSet presAssocID="{1AA5DE4A-8A0C-4449-A89C-DFF9A8B6964D}" presName="background2" presStyleLbl="node2" presStyleIdx="0" presStyleCnt="4"/>
      <dgm:spPr/>
    </dgm:pt>
    <dgm:pt modelId="{91C594DB-39A7-43F3-A3FA-48E1DF796EA8}" type="pres">
      <dgm:prSet presAssocID="{1AA5DE4A-8A0C-4449-A89C-DFF9A8B6964D}" presName="text2" presStyleLbl="fgAcc2" presStyleIdx="0" presStyleCnt="4" custScaleX="132462" custScaleY="115762" custLinFactNeighborX="921" custLinFactNeighborY="25966">
        <dgm:presLayoutVars>
          <dgm:chPref val="3"/>
        </dgm:presLayoutVars>
      </dgm:prSet>
      <dgm:spPr/>
    </dgm:pt>
    <dgm:pt modelId="{E6EBB166-9037-408C-BB61-A2CDB94E6A0B}" type="pres">
      <dgm:prSet presAssocID="{1AA5DE4A-8A0C-4449-A89C-DFF9A8B6964D}" presName="hierChild3" presStyleCnt="0"/>
      <dgm:spPr/>
    </dgm:pt>
    <dgm:pt modelId="{A7157EF7-D2C2-479D-80BD-8A582155B3EA}" type="pres">
      <dgm:prSet presAssocID="{5D49B4FD-8490-4761-ABEE-62DB460C558E}" presName="Name17" presStyleLbl="parChTrans1D3" presStyleIdx="0" presStyleCnt="8"/>
      <dgm:spPr/>
    </dgm:pt>
    <dgm:pt modelId="{B191D4F4-A438-4658-B435-BC841ED114B0}" type="pres">
      <dgm:prSet presAssocID="{49DBF219-CDA3-411C-A8DD-CA8855425260}" presName="hierRoot3" presStyleCnt="0"/>
      <dgm:spPr/>
    </dgm:pt>
    <dgm:pt modelId="{56DB5888-1A1F-49ED-A6BC-3D9A418C3D67}" type="pres">
      <dgm:prSet presAssocID="{49DBF219-CDA3-411C-A8DD-CA8855425260}" presName="composite3" presStyleCnt="0"/>
      <dgm:spPr/>
    </dgm:pt>
    <dgm:pt modelId="{4B02A30C-32EA-41A3-90F4-D7599EC8F0B6}" type="pres">
      <dgm:prSet presAssocID="{49DBF219-CDA3-411C-A8DD-CA8855425260}" presName="background3" presStyleLbl="node3" presStyleIdx="0" presStyleCnt="8"/>
      <dgm:spPr/>
    </dgm:pt>
    <dgm:pt modelId="{371BB53F-5E66-4721-B4D8-90A1F804CAC9}" type="pres">
      <dgm:prSet presAssocID="{49DBF219-CDA3-411C-A8DD-CA8855425260}" presName="text3" presStyleLbl="fgAcc3" presStyleIdx="0" presStyleCnt="8" custLinFactNeighborX="-12345" custLinFactNeighborY="91627">
        <dgm:presLayoutVars>
          <dgm:chPref val="3"/>
        </dgm:presLayoutVars>
      </dgm:prSet>
      <dgm:spPr/>
    </dgm:pt>
    <dgm:pt modelId="{AE6EBA75-A0CD-4D03-8DBB-0D5ADBEB7B9B}" type="pres">
      <dgm:prSet presAssocID="{49DBF219-CDA3-411C-A8DD-CA8855425260}" presName="hierChild4" presStyleCnt="0"/>
      <dgm:spPr/>
    </dgm:pt>
    <dgm:pt modelId="{66443BEC-14E8-4AF2-8EE1-FC554D75E0FD}" type="pres">
      <dgm:prSet presAssocID="{6FA5A25B-02E5-49EC-A5D6-48AB724A5B2A}" presName="Name17" presStyleLbl="parChTrans1D3" presStyleIdx="1" presStyleCnt="8"/>
      <dgm:spPr/>
    </dgm:pt>
    <dgm:pt modelId="{F5243C80-4C20-4F30-8FF3-E6D7E8565FEC}" type="pres">
      <dgm:prSet presAssocID="{916C0DAA-DC1C-4EE6-835B-F500024F889E}" presName="hierRoot3" presStyleCnt="0"/>
      <dgm:spPr/>
    </dgm:pt>
    <dgm:pt modelId="{4F412717-D15B-4BF1-B973-3FC035781C91}" type="pres">
      <dgm:prSet presAssocID="{916C0DAA-DC1C-4EE6-835B-F500024F889E}" presName="composite3" presStyleCnt="0"/>
      <dgm:spPr/>
    </dgm:pt>
    <dgm:pt modelId="{EF523C1D-4606-47F6-B448-5C23C3080C92}" type="pres">
      <dgm:prSet presAssocID="{916C0DAA-DC1C-4EE6-835B-F500024F889E}" presName="background3" presStyleLbl="node3" presStyleIdx="1" presStyleCnt="8"/>
      <dgm:spPr/>
    </dgm:pt>
    <dgm:pt modelId="{FE5D5FF1-3B3A-4FF8-AB96-132B0365EEA9}" type="pres">
      <dgm:prSet presAssocID="{916C0DAA-DC1C-4EE6-835B-F500024F889E}" presName="text3" presStyleLbl="fgAcc3" presStyleIdx="1" presStyleCnt="8" custLinFactNeighborX="-921" custLinFactNeighborY="92491">
        <dgm:presLayoutVars>
          <dgm:chPref val="3"/>
        </dgm:presLayoutVars>
      </dgm:prSet>
      <dgm:spPr/>
    </dgm:pt>
    <dgm:pt modelId="{2E755191-FB54-4FFA-8680-2A7A54C64B34}" type="pres">
      <dgm:prSet presAssocID="{916C0DAA-DC1C-4EE6-835B-F500024F889E}" presName="hierChild4" presStyleCnt="0"/>
      <dgm:spPr/>
    </dgm:pt>
    <dgm:pt modelId="{0478E8C6-90F3-4847-97D6-962253F78DF3}" type="pres">
      <dgm:prSet presAssocID="{7D7CFB41-B923-4630-824F-40745BF87487}" presName="Name10" presStyleLbl="parChTrans1D2" presStyleIdx="1" presStyleCnt="4"/>
      <dgm:spPr/>
    </dgm:pt>
    <dgm:pt modelId="{BB69FB25-2C69-45EC-9531-BE212180D976}" type="pres">
      <dgm:prSet presAssocID="{DC44F07E-0ECC-43F4-897D-9372F21E06D1}" presName="hierRoot2" presStyleCnt="0"/>
      <dgm:spPr/>
    </dgm:pt>
    <dgm:pt modelId="{1C7A5A21-D7F3-436B-829C-5DACBDB6685B}" type="pres">
      <dgm:prSet presAssocID="{DC44F07E-0ECC-43F4-897D-9372F21E06D1}" presName="composite2" presStyleCnt="0"/>
      <dgm:spPr/>
    </dgm:pt>
    <dgm:pt modelId="{9167E84F-A929-454F-B16B-7B14CF008941}" type="pres">
      <dgm:prSet presAssocID="{DC44F07E-0ECC-43F4-897D-9372F21E06D1}" presName="background2" presStyleLbl="node2" presStyleIdx="1" presStyleCnt="4"/>
      <dgm:spPr/>
    </dgm:pt>
    <dgm:pt modelId="{41F90574-B0CF-4F55-AB7D-CB40704B6BF4}" type="pres">
      <dgm:prSet presAssocID="{DC44F07E-0ECC-43F4-897D-9372F21E06D1}" presName="text2" presStyleLbl="fgAcc2" presStyleIdx="1" presStyleCnt="4" custScaleX="132473" custScaleY="114929" custLinFactNeighborX="-2735" custLinFactNeighborY="25459">
        <dgm:presLayoutVars>
          <dgm:chPref val="3"/>
        </dgm:presLayoutVars>
      </dgm:prSet>
      <dgm:spPr/>
    </dgm:pt>
    <dgm:pt modelId="{E79B6159-D860-4527-80A4-C3999390DF04}" type="pres">
      <dgm:prSet presAssocID="{DC44F07E-0ECC-43F4-897D-9372F21E06D1}" presName="hierChild3" presStyleCnt="0"/>
      <dgm:spPr/>
    </dgm:pt>
    <dgm:pt modelId="{44095442-D37D-4134-870F-BED87E55A99F}" type="pres">
      <dgm:prSet presAssocID="{28AF3ABA-2FFB-4150-9F4A-0D72BBD618D4}" presName="Name17" presStyleLbl="parChTrans1D3" presStyleIdx="2" presStyleCnt="8"/>
      <dgm:spPr/>
    </dgm:pt>
    <dgm:pt modelId="{D5EABC3A-3096-4B9D-B490-2596755174C4}" type="pres">
      <dgm:prSet presAssocID="{4B458701-1AE8-4930-AE19-2C6D380CAFCE}" presName="hierRoot3" presStyleCnt="0"/>
      <dgm:spPr/>
    </dgm:pt>
    <dgm:pt modelId="{07C9A152-58F6-459E-BD1F-B7F439030736}" type="pres">
      <dgm:prSet presAssocID="{4B458701-1AE8-4930-AE19-2C6D380CAFCE}" presName="composite3" presStyleCnt="0"/>
      <dgm:spPr/>
    </dgm:pt>
    <dgm:pt modelId="{1479DCC2-8E83-4AA8-8303-235EB91BF20C}" type="pres">
      <dgm:prSet presAssocID="{4B458701-1AE8-4930-AE19-2C6D380CAFCE}" presName="background3" presStyleLbl="node3" presStyleIdx="2" presStyleCnt="8"/>
      <dgm:spPr/>
    </dgm:pt>
    <dgm:pt modelId="{FE363C61-3613-450F-9483-F2B7BF2DBA05}" type="pres">
      <dgm:prSet presAssocID="{4B458701-1AE8-4930-AE19-2C6D380CAFCE}" presName="text3" presStyleLbl="fgAcc3" presStyleIdx="2" presStyleCnt="8" custLinFactNeighborX="-921" custLinFactNeighborY="92491">
        <dgm:presLayoutVars>
          <dgm:chPref val="3"/>
        </dgm:presLayoutVars>
      </dgm:prSet>
      <dgm:spPr/>
    </dgm:pt>
    <dgm:pt modelId="{FCE20277-2A3E-412C-8926-AC792972D887}" type="pres">
      <dgm:prSet presAssocID="{4B458701-1AE8-4930-AE19-2C6D380CAFCE}" presName="hierChild4" presStyleCnt="0"/>
      <dgm:spPr/>
    </dgm:pt>
    <dgm:pt modelId="{08484C83-F344-416F-845E-613B0108C151}" type="pres">
      <dgm:prSet presAssocID="{74C5001A-DBF8-4001-AFCA-4A9DD7C4B54D}" presName="Name17" presStyleLbl="parChTrans1D3" presStyleIdx="3" presStyleCnt="8"/>
      <dgm:spPr/>
    </dgm:pt>
    <dgm:pt modelId="{9652C74F-EA50-41DB-8263-4ABBAAC94907}" type="pres">
      <dgm:prSet presAssocID="{C3F61E8D-94A6-4077-AE20-FC412DEB52A1}" presName="hierRoot3" presStyleCnt="0"/>
      <dgm:spPr/>
    </dgm:pt>
    <dgm:pt modelId="{978825D9-849E-4421-8699-8F722B9247DB}" type="pres">
      <dgm:prSet presAssocID="{C3F61E8D-94A6-4077-AE20-FC412DEB52A1}" presName="composite3" presStyleCnt="0"/>
      <dgm:spPr/>
    </dgm:pt>
    <dgm:pt modelId="{212F07E8-ABC5-4BD2-88E5-36B02328E04E}" type="pres">
      <dgm:prSet presAssocID="{C3F61E8D-94A6-4077-AE20-FC412DEB52A1}" presName="background3" presStyleLbl="node3" presStyleIdx="3" presStyleCnt="8"/>
      <dgm:spPr/>
    </dgm:pt>
    <dgm:pt modelId="{0BB27525-0F98-476F-8CAA-8A2343811866}" type="pres">
      <dgm:prSet presAssocID="{C3F61E8D-94A6-4077-AE20-FC412DEB52A1}" presName="text3" presStyleLbl="fgAcc3" presStyleIdx="3" presStyleCnt="8" custLinFactNeighborX="-921" custLinFactNeighborY="92491">
        <dgm:presLayoutVars>
          <dgm:chPref val="3"/>
        </dgm:presLayoutVars>
      </dgm:prSet>
      <dgm:spPr/>
    </dgm:pt>
    <dgm:pt modelId="{EED5BEBF-527D-49BF-AC75-EBF4E92DC713}" type="pres">
      <dgm:prSet presAssocID="{C3F61E8D-94A6-4077-AE20-FC412DEB52A1}" presName="hierChild4" presStyleCnt="0"/>
      <dgm:spPr/>
    </dgm:pt>
    <dgm:pt modelId="{13D4E41A-EE20-41E8-98A5-1EEC95A1E216}" type="pres">
      <dgm:prSet presAssocID="{E60F99FD-56DC-418B-8824-3034503609E2}" presName="Name10" presStyleLbl="parChTrans1D2" presStyleIdx="2" presStyleCnt="4"/>
      <dgm:spPr/>
    </dgm:pt>
    <dgm:pt modelId="{117939E1-7452-4ADE-A9DE-D8B9A6A4C4C3}" type="pres">
      <dgm:prSet presAssocID="{217CAA08-4328-473E-B46D-D7F351336BE8}" presName="hierRoot2" presStyleCnt="0"/>
      <dgm:spPr/>
    </dgm:pt>
    <dgm:pt modelId="{D3DE548C-2AF2-4AC9-8AA8-9B17ADB70640}" type="pres">
      <dgm:prSet presAssocID="{217CAA08-4328-473E-B46D-D7F351336BE8}" presName="composite2" presStyleCnt="0"/>
      <dgm:spPr/>
    </dgm:pt>
    <dgm:pt modelId="{F1ACA7A5-1BE0-4A2F-A66D-B025E4ACFA02}" type="pres">
      <dgm:prSet presAssocID="{217CAA08-4328-473E-B46D-D7F351336BE8}" presName="background2" presStyleLbl="node2" presStyleIdx="2" presStyleCnt="4"/>
      <dgm:spPr/>
    </dgm:pt>
    <dgm:pt modelId="{334A96F2-1F8A-4724-99BC-F96AD6B87737}" type="pres">
      <dgm:prSet presAssocID="{217CAA08-4328-473E-B46D-D7F351336BE8}" presName="text2" presStyleLbl="fgAcc2" presStyleIdx="2" presStyleCnt="4" custScaleX="132509" custScaleY="115762" custLinFactNeighborX="-25237" custLinFactNeighborY="25695">
        <dgm:presLayoutVars>
          <dgm:chPref val="3"/>
        </dgm:presLayoutVars>
      </dgm:prSet>
      <dgm:spPr/>
    </dgm:pt>
    <dgm:pt modelId="{71C6AF8A-6DBF-4B43-A2E6-6AE1EBC6EE00}" type="pres">
      <dgm:prSet presAssocID="{217CAA08-4328-473E-B46D-D7F351336BE8}" presName="hierChild3" presStyleCnt="0"/>
      <dgm:spPr/>
    </dgm:pt>
    <dgm:pt modelId="{404B533D-61DB-4AC2-A072-350464345D30}" type="pres">
      <dgm:prSet presAssocID="{9E5425E9-7A00-47A6-83E7-6A94C6E80881}" presName="Name17" presStyleLbl="parChTrans1D3" presStyleIdx="4" presStyleCnt="8"/>
      <dgm:spPr/>
    </dgm:pt>
    <dgm:pt modelId="{DAA7B7B6-4612-4DAC-AF17-176A10794AC3}" type="pres">
      <dgm:prSet presAssocID="{DB309446-D9C0-4E1F-95DD-78186E9EE419}" presName="hierRoot3" presStyleCnt="0"/>
      <dgm:spPr/>
    </dgm:pt>
    <dgm:pt modelId="{63D30B1F-F96C-4951-BAC7-9E35FD619D6C}" type="pres">
      <dgm:prSet presAssocID="{DB309446-D9C0-4E1F-95DD-78186E9EE419}" presName="composite3" presStyleCnt="0"/>
      <dgm:spPr/>
    </dgm:pt>
    <dgm:pt modelId="{985E96BC-E550-4A0B-AE17-EE8D753261BF}" type="pres">
      <dgm:prSet presAssocID="{DB309446-D9C0-4E1F-95DD-78186E9EE419}" presName="background3" presStyleLbl="node3" presStyleIdx="4" presStyleCnt="8"/>
      <dgm:spPr/>
    </dgm:pt>
    <dgm:pt modelId="{7640E225-9299-44EF-B4EE-5089F5318A9B}" type="pres">
      <dgm:prSet presAssocID="{DB309446-D9C0-4E1F-95DD-78186E9EE419}" presName="text3" presStyleLbl="fgAcc3" presStyleIdx="4" presStyleCnt="8" custLinFactNeighborX="-921" custLinFactNeighborY="92491">
        <dgm:presLayoutVars>
          <dgm:chPref val="3"/>
        </dgm:presLayoutVars>
      </dgm:prSet>
      <dgm:spPr/>
    </dgm:pt>
    <dgm:pt modelId="{8356B3B4-399D-4450-9E59-39976A814A64}" type="pres">
      <dgm:prSet presAssocID="{DB309446-D9C0-4E1F-95DD-78186E9EE419}" presName="hierChild4" presStyleCnt="0"/>
      <dgm:spPr/>
    </dgm:pt>
    <dgm:pt modelId="{EC16F149-22F6-410F-8A42-44B162AE0BA5}" type="pres">
      <dgm:prSet presAssocID="{FFDDB558-9AA7-4307-B03B-E302872AB531}" presName="Name17" presStyleLbl="parChTrans1D3" presStyleIdx="5" presStyleCnt="8"/>
      <dgm:spPr/>
    </dgm:pt>
    <dgm:pt modelId="{AC6789EE-6CB8-4F49-A996-92740B8AA595}" type="pres">
      <dgm:prSet presAssocID="{5A8AFB16-1D83-410D-AC7D-55CC1B301916}" presName="hierRoot3" presStyleCnt="0"/>
      <dgm:spPr/>
    </dgm:pt>
    <dgm:pt modelId="{DD8B4FD3-3A9A-4A28-BBE6-A0FEF1C79E64}" type="pres">
      <dgm:prSet presAssocID="{5A8AFB16-1D83-410D-AC7D-55CC1B301916}" presName="composite3" presStyleCnt="0"/>
      <dgm:spPr/>
    </dgm:pt>
    <dgm:pt modelId="{F5BA2A24-61F2-4139-BE10-AE5DF07A3DB9}" type="pres">
      <dgm:prSet presAssocID="{5A8AFB16-1D83-410D-AC7D-55CC1B301916}" presName="background3" presStyleLbl="node3" presStyleIdx="5" presStyleCnt="8"/>
      <dgm:spPr/>
    </dgm:pt>
    <dgm:pt modelId="{AD11F772-557B-4BC3-850D-8F0FC904B3FD}" type="pres">
      <dgm:prSet presAssocID="{5A8AFB16-1D83-410D-AC7D-55CC1B301916}" presName="text3" presStyleLbl="fgAcc3" presStyleIdx="5" presStyleCnt="8" custLinFactNeighborX="-921" custLinFactNeighborY="92491">
        <dgm:presLayoutVars>
          <dgm:chPref val="3"/>
        </dgm:presLayoutVars>
      </dgm:prSet>
      <dgm:spPr/>
    </dgm:pt>
    <dgm:pt modelId="{34E3AFBB-7DA2-43AC-96E4-B5B982F73027}" type="pres">
      <dgm:prSet presAssocID="{5A8AFB16-1D83-410D-AC7D-55CC1B301916}" presName="hierChild4" presStyleCnt="0"/>
      <dgm:spPr/>
    </dgm:pt>
    <dgm:pt modelId="{668A7D42-5809-40E2-85E2-BC6A80C0EBB4}" type="pres">
      <dgm:prSet presAssocID="{FB628003-928F-4263-A189-4E13E2EB5038}" presName="Name10" presStyleLbl="parChTrans1D2" presStyleIdx="3" presStyleCnt="4"/>
      <dgm:spPr/>
    </dgm:pt>
    <dgm:pt modelId="{9B8C2E1F-9682-47E1-83E4-57CEC1665E4B}" type="pres">
      <dgm:prSet presAssocID="{C1F31B1B-5E65-4630-B62A-C1C1686CA4BE}" presName="hierRoot2" presStyleCnt="0"/>
      <dgm:spPr/>
    </dgm:pt>
    <dgm:pt modelId="{2B3D9B07-160E-4B7F-A3C9-61ECEC7E6DBF}" type="pres">
      <dgm:prSet presAssocID="{C1F31B1B-5E65-4630-B62A-C1C1686CA4BE}" presName="composite2" presStyleCnt="0"/>
      <dgm:spPr/>
    </dgm:pt>
    <dgm:pt modelId="{22161882-CBD7-4307-8580-43FF74FC2DCB}" type="pres">
      <dgm:prSet presAssocID="{C1F31B1B-5E65-4630-B62A-C1C1686CA4BE}" presName="background2" presStyleLbl="node2" presStyleIdx="3" presStyleCnt="4"/>
      <dgm:spPr/>
    </dgm:pt>
    <dgm:pt modelId="{5F169280-842F-4B30-985F-A398FED2645B}" type="pres">
      <dgm:prSet presAssocID="{C1F31B1B-5E65-4630-B62A-C1C1686CA4BE}" presName="text2" presStyleLbl="fgAcc2" presStyleIdx="3" presStyleCnt="4" custScaleX="132509" custScaleY="115762" custLinFactNeighborX="-25237" custLinFactNeighborY="25695">
        <dgm:presLayoutVars>
          <dgm:chPref val="3"/>
        </dgm:presLayoutVars>
      </dgm:prSet>
      <dgm:spPr/>
    </dgm:pt>
    <dgm:pt modelId="{BC2F98AD-4D4D-4A4A-B7C6-9E1B89702321}" type="pres">
      <dgm:prSet presAssocID="{C1F31B1B-5E65-4630-B62A-C1C1686CA4BE}" presName="hierChild3" presStyleCnt="0"/>
      <dgm:spPr/>
    </dgm:pt>
    <dgm:pt modelId="{A865D713-E78F-42C3-B1D8-5881A732B23D}" type="pres">
      <dgm:prSet presAssocID="{C282AD83-C14F-4179-94E7-43F89BA1213C}" presName="Name17" presStyleLbl="parChTrans1D3" presStyleIdx="6" presStyleCnt="8"/>
      <dgm:spPr/>
    </dgm:pt>
    <dgm:pt modelId="{5C2774D8-B442-41EE-8EE8-0F1E862CDCA1}" type="pres">
      <dgm:prSet presAssocID="{DCE6108D-1E60-4582-A7A2-88DFB0A4387D}" presName="hierRoot3" presStyleCnt="0"/>
      <dgm:spPr/>
    </dgm:pt>
    <dgm:pt modelId="{37BBAE2A-49BE-425C-BAC5-605F79A16701}" type="pres">
      <dgm:prSet presAssocID="{DCE6108D-1E60-4582-A7A2-88DFB0A4387D}" presName="composite3" presStyleCnt="0"/>
      <dgm:spPr/>
    </dgm:pt>
    <dgm:pt modelId="{487BB704-C04A-43A3-99C6-7B32F3922A61}" type="pres">
      <dgm:prSet presAssocID="{DCE6108D-1E60-4582-A7A2-88DFB0A4387D}" presName="background3" presStyleLbl="node3" presStyleIdx="6" presStyleCnt="8"/>
      <dgm:spPr/>
    </dgm:pt>
    <dgm:pt modelId="{0D62A75C-ECE6-4F7B-8F19-7A75224D037A}" type="pres">
      <dgm:prSet presAssocID="{DCE6108D-1E60-4582-A7A2-88DFB0A4387D}" presName="text3" presStyleLbl="fgAcc3" presStyleIdx="6" presStyleCnt="8" custLinFactNeighborX="-921" custLinFactNeighborY="92491">
        <dgm:presLayoutVars>
          <dgm:chPref val="3"/>
        </dgm:presLayoutVars>
      </dgm:prSet>
      <dgm:spPr/>
    </dgm:pt>
    <dgm:pt modelId="{92E77BED-8A57-423B-9BEC-66F85AEEA90E}" type="pres">
      <dgm:prSet presAssocID="{DCE6108D-1E60-4582-A7A2-88DFB0A4387D}" presName="hierChild4" presStyleCnt="0"/>
      <dgm:spPr/>
    </dgm:pt>
    <dgm:pt modelId="{93DF0F97-93F1-4C52-9436-CF139C40BBD6}" type="pres">
      <dgm:prSet presAssocID="{8DAC3B39-FF8E-44D8-B40B-0A1BF1BDFFDF}" presName="Name17" presStyleLbl="parChTrans1D3" presStyleIdx="7" presStyleCnt="8"/>
      <dgm:spPr/>
    </dgm:pt>
    <dgm:pt modelId="{54C005BA-7B44-4C82-977B-772108C0FBDA}" type="pres">
      <dgm:prSet presAssocID="{C241D73A-0017-450F-84CD-909E0E450101}" presName="hierRoot3" presStyleCnt="0"/>
      <dgm:spPr/>
    </dgm:pt>
    <dgm:pt modelId="{4DC95A23-3FFE-4983-8D6A-5282D2C693DB}" type="pres">
      <dgm:prSet presAssocID="{C241D73A-0017-450F-84CD-909E0E450101}" presName="composite3" presStyleCnt="0"/>
      <dgm:spPr/>
    </dgm:pt>
    <dgm:pt modelId="{8AD81164-5BD7-4EA6-9F2C-8C1E227FA16B}" type="pres">
      <dgm:prSet presAssocID="{C241D73A-0017-450F-84CD-909E0E450101}" presName="background3" presStyleLbl="node3" presStyleIdx="7" presStyleCnt="8"/>
      <dgm:spPr/>
    </dgm:pt>
    <dgm:pt modelId="{03D5380A-2E84-48C6-A74D-F8D4E9DE37DA}" type="pres">
      <dgm:prSet presAssocID="{C241D73A-0017-450F-84CD-909E0E450101}" presName="text3" presStyleLbl="fgAcc3" presStyleIdx="7" presStyleCnt="8" custLinFactNeighborX="-921" custLinFactNeighborY="92491">
        <dgm:presLayoutVars>
          <dgm:chPref val="3"/>
        </dgm:presLayoutVars>
      </dgm:prSet>
      <dgm:spPr/>
    </dgm:pt>
    <dgm:pt modelId="{FA5AB230-143D-4845-8DF9-2C7D819C85F2}" type="pres">
      <dgm:prSet presAssocID="{C241D73A-0017-450F-84CD-909E0E450101}" presName="hierChild4" presStyleCnt="0"/>
      <dgm:spPr/>
    </dgm:pt>
  </dgm:ptLst>
  <dgm:cxnLst>
    <dgm:cxn modelId="{2FCC6410-27F9-47C2-A289-B5C5133FA41A}" srcId="{3F698420-9121-4DD4-9A93-CB76FE55C48E}" destId="{DC44F07E-0ECC-43F4-897D-9372F21E06D1}" srcOrd="1" destOrd="0" parTransId="{7D7CFB41-B923-4630-824F-40745BF87487}" sibTransId="{E7D88A4F-F2B6-477C-B4BB-10675061A3B8}"/>
    <dgm:cxn modelId="{BEA22915-9F98-4965-8D42-527807610854}" type="presOf" srcId="{8DAC3B39-FF8E-44D8-B40B-0A1BF1BDFFDF}" destId="{93DF0F97-93F1-4C52-9436-CF139C40BBD6}" srcOrd="0" destOrd="0" presId="urn:microsoft.com/office/officeart/2005/8/layout/hierarchy1"/>
    <dgm:cxn modelId="{1A4AFC18-CC8C-412C-8B88-D416AF85594C}" type="presOf" srcId="{C241D73A-0017-450F-84CD-909E0E450101}" destId="{03D5380A-2E84-48C6-A74D-F8D4E9DE37DA}" srcOrd="0" destOrd="0" presId="urn:microsoft.com/office/officeart/2005/8/layout/hierarchy1"/>
    <dgm:cxn modelId="{D6612019-B8F4-4D55-8D66-DA3F822FBC94}" srcId="{C1F31B1B-5E65-4630-B62A-C1C1686CA4BE}" destId="{DCE6108D-1E60-4582-A7A2-88DFB0A4387D}" srcOrd="0" destOrd="0" parTransId="{C282AD83-C14F-4179-94E7-43F89BA1213C}" sibTransId="{10411071-954B-4E5D-A2C3-92B6B08FC80C}"/>
    <dgm:cxn modelId="{40F49D1A-CD34-4653-9FD1-AEFAFD61CCC4}" type="presOf" srcId="{5A8AFB16-1D83-410D-AC7D-55CC1B301916}" destId="{AD11F772-557B-4BC3-850D-8F0FC904B3FD}" srcOrd="0" destOrd="0" presId="urn:microsoft.com/office/officeart/2005/8/layout/hierarchy1"/>
    <dgm:cxn modelId="{EB2D151D-29AD-4269-8218-251B1F206436}" type="presOf" srcId="{74C5001A-DBF8-4001-AFCA-4A9DD7C4B54D}" destId="{08484C83-F344-416F-845E-613B0108C151}" srcOrd="0" destOrd="0" presId="urn:microsoft.com/office/officeart/2005/8/layout/hierarchy1"/>
    <dgm:cxn modelId="{D781BE2A-C612-4074-B1E7-4B8C5241D163}" type="presOf" srcId="{5D49B4FD-8490-4761-ABEE-62DB460C558E}" destId="{A7157EF7-D2C2-479D-80BD-8A582155B3EA}" srcOrd="0" destOrd="0" presId="urn:microsoft.com/office/officeart/2005/8/layout/hierarchy1"/>
    <dgm:cxn modelId="{A331CD32-1076-48BF-95D9-9E5FFA4E45FC}" type="presOf" srcId="{3F698420-9121-4DD4-9A93-CB76FE55C48E}" destId="{ADEA760E-1BDB-4620-949B-5D1979A8BB64}" srcOrd="0" destOrd="0" presId="urn:microsoft.com/office/officeart/2005/8/layout/hierarchy1"/>
    <dgm:cxn modelId="{C2449733-ECFA-4430-BA5D-4B3D08AB2426}" type="presOf" srcId="{217CAA08-4328-473E-B46D-D7F351336BE8}" destId="{334A96F2-1F8A-4724-99BC-F96AD6B87737}" srcOrd="0" destOrd="0" presId="urn:microsoft.com/office/officeart/2005/8/layout/hierarchy1"/>
    <dgm:cxn modelId="{AA3BFB36-BB18-40E3-8EC0-AD65606C8D5D}" type="presOf" srcId="{FB628003-928F-4263-A189-4E13E2EB5038}" destId="{668A7D42-5809-40E2-85E2-BC6A80C0EBB4}" srcOrd="0" destOrd="0" presId="urn:microsoft.com/office/officeart/2005/8/layout/hierarchy1"/>
    <dgm:cxn modelId="{EEF09B40-34C5-4C34-8BBF-1F41721E4FE0}" srcId="{1AA5DE4A-8A0C-4449-A89C-DFF9A8B6964D}" destId="{49DBF219-CDA3-411C-A8DD-CA8855425260}" srcOrd="0" destOrd="0" parTransId="{5D49B4FD-8490-4761-ABEE-62DB460C558E}" sibTransId="{AC288A3A-FB04-4448-8854-905D68C68FF0}"/>
    <dgm:cxn modelId="{2397A965-8543-4B1E-B02E-C619DF97B6CB}" type="presOf" srcId="{7D7CFB41-B923-4630-824F-40745BF87487}" destId="{0478E8C6-90F3-4847-97D6-962253F78DF3}" srcOrd="0" destOrd="0" presId="urn:microsoft.com/office/officeart/2005/8/layout/hierarchy1"/>
    <dgm:cxn modelId="{57FC4369-2365-42D3-84E3-D40B9542C57D}" type="presOf" srcId="{C3F61E8D-94A6-4077-AE20-FC412DEB52A1}" destId="{0BB27525-0F98-476F-8CAA-8A2343811866}" srcOrd="0" destOrd="0" presId="urn:microsoft.com/office/officeart/2005/8/layout/hierarchy1"/>
    <dgm:cxn modelId="{464D406D-7884-4E6E-A9B1-7C9F491E45CB}" srcId="{1AA5DE4A-8A0C-4449-A89C-DFF9A8B6964D}" destId="{916C0DAA-DC1C-4EE6-835B-F500024F889E}" srcOrd="1" destOrd="0" parTransId="{6FA5A25B-02E5-49EC-A5D6-48AB724A5B2A}" sibTransId="{35111090-AA2C-4351-B126-CBD46A29B001}"/>
    <dgm:cxn modelId="{A2F2934D-95E2-4021-8EC3-C4447A63A0EA}" srcId="{3F698420-9121-4DD4-9A93-CB76FE55C48E}" destId="{217CAA08-4328-473E-B46D-D7F351336BE8}" srcOrd="2" destOrd="0" parTransId="{E60F99FD-56DC-418B-8824-3034503609E2}" sibTransId="{0AA4B0C5-DC6F-4F5B-A44A-F71EAC97F16C}"/>
    <dgm:cxn modelId="{54583371-E586-4B06-9085-FCFCFF91DF70}" type="presOf" srcId="{DC44F07E-0ECC-43F4-897D-9372F21E06D1}" destId="{41F90574-B0CF-4F55-AB7D-CB40704B6BF4}" srcOrd="0" destOrd="0" presId="urn:microsoft.com/office/officeart/2005/8/layout/hierarchy1"/>
    <dgm:cxn modelId="{A53CFB73-8EC7-4773-909C-6F596B0392A1}" srcId="{217CAA08-4328-473E-B46D-D7F351336BE8}" destId="{DB309446-D9C0-4E1F-95DD-78186E9EE419}" srcOrd="0" destOrd="0" parTransId="{9E5425E9-7A00-47A6-83E7-6A94C6E80881}" sibTransId="{64B4D3BC-664D-4C74-8BB6-456EEC278B4E}"/>
    <dgm:cxn modelId="{C04F9577-71AA-45EA-AFAF-3F11276018C8}" type="presOf" srcId="{DCE6108D-1E60-4582-A7A2-88DFB0A4387D}" destId="{0D62A75C-ECE6-4F7B-8F19-7A75224D037A}" srcOrd="0" destOrd="0" presId="urn:microsoft.com/office/officeart/2005/8/layout/hierarchy1"/>
    <dgm:cxn modelId="{EE426A5A-0168-4763-AEDD-4BBF15C43182}" type="presOf" srcId="{C1F31B1B-5E65-4630-B62A-C1C1686CA4BE}" destId="{5F169280-842F-4B30-985F-A398FED2645B}" srcOrd="0" destOrd="0" presId="urn:microsoft.com/office/officeart/2005/8/layout/hierarchy1"/>
    <dgm:cxn modelId="{92D93E7C-C12E-419F-9E9C-612F8C43E699}" type="presOf" srcId="{11EBFCF1-7EBD-4DC5-B8A8-C08478ED53D1}" destId="{79EA3A97-FD16-408F-B60D-F435FEEF1218}" srcOrd="0" destOrd="0" presId="urn:microsoft.com/office/officeart/2005/8/layout/hierarchy1"/>
    <dgm:cxn modelId="{D4DCC183-B4F0-4627-AFF4-E04B9FB39E9B}" srcId="{3F698420-9121-4DD4-9A93-CB76FE55C48E}" destId="{1AA5DE4A-8A0C-4449-A89C-DFF9A8B6964D}" srcOrd="0" destOrd="0" parTransId="{85B0C9C5-61DA-417A-891A-C4A52FF274E9}" sibTransId="{7A46DE37-853F-4C5A-B290-A62598BFDCF8}"/>
    <dgm:cxn modelId="{4960258E-D199-44E6-AF82-4D824D710D99}" srcId="{217CAA08-4328-473E-B46D-D7F351336BE8}" destId="{5A8AFB16-1D83-410D-AC7D-55CC1B301916}" srcOrd="1" destOrd="0" parTransId="{FFDDB558-9AA7-4307-B03B-E302872AB531}" sibTransId="{6C613094-BA03-4885-9A74-151A9A572242}"/>
    <dgm:cxn modelId="{3431879D-0C66-4DD8-8451-593ECE3156E8}" type="presOf" srcId="{4B458701-1AE8-4930-AE19-2C6D380CAFCE}" destId="{FE363C61-3613-450F-9483-F2B7BF2DBA05}" srcOrd="0" destOrd="0" presId="urn:microsoft.com/office/officeart/2005/8/layout/hierarchy1"/>
    <dgm:cxn modelId="{5DB00DB5-052D-4A29-9EC0-BE674CCD8735}" srcId="{DC44F07E-0ECC-43F4-897D-9372F21E06D1}" destId="{4B458701-1AE8-4930-AE19-2C6D380CAFCE}" srcOrd="0" destOrd="0" parTransId="{28AF3ABA-2FFB-4150-9F4A-0D72BBD618D4}" sibTransId="{A5B2A6B1-028F-4389-A68F-62E4E05D8C31}"/>
    <dgm:cxn modelId="{0DA947B5-1C02-4A60-9F39-A96D3678BE34}" type="presOf" srcId="{9E5425E9-7A00-47A6-83E7-6A94C6E80881}" destId="{404B533D-61DB-4AC2-A072-350464345D30}" srcOrd="0" destOrd="0" presId="urn:microsoft.com/office/officeart/2005/8/layout/hierarchy1"/>
    <dgm:cxn modelId="{8F9A13BF-4905-4450-B2E4-8F165B89EF27}" type="presOf" srcId="{916C0DAA-DC1C-4EE6-835B-F500024F889E}" destId="{FE5D5FF1-3B3A-4FF8-AB96-132B0365EEA9}" srcOrd="0" destOrd="0" presId="urn:microsoft.com/office/officeart/2005/8/layout/hierarchy1"/>
    <dgm:cxn modelId="{564DF3C1-54F1-49A2-8768-7CB1F90A4DF9}" srcId="{3F698420-9121-4DD4-9A93-CB76FE55C48E}" destId="{C1F31B1B-5E65-4630-B62A-C1C1686CA4BE}" srcOrd="3" destOrd="0" parTransId="{FB628003-928F-4263-A189-4E13E2EB5038}" sibTransId="{1B879D74-2C0A-4CCC-9255-9AB98BCDD29F}"/>
    <dgm:cxn modelId="{ED68DFC2-DE5A-4A59-A2DC-15E87CAF6E07}" type="presOf" srcId="{DB309446-D9C0-4E1F-95DD-78186E9EE419}" destId="{7640E225-9299-44EF-B4EE-5089F5318A9B}" srcOrd="0" destOrd="0" presId="urn:microsoft.com/office/officeart/2005/8/layout/hierarchy1"/>
    <dgm:cxn modelId="{F57DF6C4-AD64-4C4F-BBBF-7CF9855AF353}" type="presOf" srcId="{28AF3ABA-2FFB-4150-9F4A-0D72BBD618D4}" destId="{44095442-D37D-4134-870F-BED87E55A99F}" srcOrd="0" destOrd="0" presId="urn:microsoft.com/office/officeart/2005/8/layout/hierarchy1"/>
    <dgm:cxn modelId="{747096CB-B6E0-470A-B5BA-CE580C5B9B77}" type="presOf" srcId="{49DBF219-CDA3-411C-A8DD-CA8855425260}" destId="{371BB53F-5E66-4721-B4D8-90A1F804CAC9}" srcOrd="0" destOrd="0" presId="urn:microsoft.com/office/officeart/2005/8/layout/hierarchy1"/>
    <dgm:cxn modelId="{CA999ECB-E04A-49C5-A05C-0DE59C6D4EE5}" srcId="{C1F31B1B-5E65-4630-B62A-C1C1686CA4BE}" destId="{C241D73A-0017-450F-84CD-909E0E450101}" srcOrd="1" destOrd="0" parTransId="{8DAC3B39-FF8E-44D8-B40B-0A1BF1BDFFDF}" sibTransId="{51F7B00B-2F36-42DE-AEF8-40785BEDC298}"/>
    <dgm:cxn modelId="{B59562CF-F993-473B-836D-70DCDE596C61}" type="presOf" srcId="{C282AD83-C14F-4179-94E7-43F89BA1213C}" destId="{A865D713-E78F-42C3-B1D8-5881A732B23D}" srcOrd="0" destOrd="0" presId="urn:microsoft.com/office/officeart/2005/8/layout/hierarchy1"/>
    <dgm:cxn modelId="{2CB8DFD1-A1E5-4A34-B21C-72AF0AAF11A8}" srcId="{DC44F07E-0ECC-43F4-897D-9372F21E06D1}" destId="{C3F61E8D-94A6-4077-AE20-FC412DEB52A1}" srcOrd="1" destOrd="0" parTransId="{74C5001A-DBF8-4001-AFCA-4A9DD7C4B54D}" sibTransId="{B2CF1DEF-06A1-4279-8D0B-217DA4E463C6}"/>
    <dgm:cxn modelId="{63D157D5-313C-453D-936A-C510D266FE8D}" type="presOf" srcId="{85B0C9C5-61DA-417A-891A-C4A52FF274E9}" destId="{5A27CE85-BAF0-46C6-A01A-2C94549E95EA}" srcOrd="0" destOrd="0" presId="urn:microsoft.com/office/officeart/2005/8/layout/hierarchy1"/>
    <dgm:cxn modelId="{D4BAEADF-75E0-46B5-8F61-6FA14DAF77C2}" srcId="{11EBFCF1-7EBD-4DC5-B8A8-C08478ED53D1}" destId="{3F698420-9121-4DD4-9A93-CB76FE55C48E}" srcOrd="0" destOrd="0" parTransId="{6DF9106E-766F-40D6-B6CF-EEFBF7D911F5}" sibTransId="{29F98825-FF4F-4878-BD0F-81B466A3983C}"/>
    <dgm:cxn modelId="{8DF6CEE6-D5C2-4433-8204-168F1D3D9928}" type="presOf" srcId="{FFDDB558-9AA7-4307-B03B-E302872AB531}" destId="{EC16F149-22F6-410F-8A42-44B162AE0BA5}" srcOrd="0" destOrd="0" presId="urn:microsoft.com/office/officeart/2005/8/layout/hierarchy1"/>
    <dgm:cxn modelId="{FB194DE8-CF80-4F45-8B6A-6EB66BA73F41}" type="presOf" srcId="{6FA5A25B-02E5-49EC-A5D6-48AB724A5B2A}" destId="{66443BEC-14E8-4AF2-8EE1-FC554D75E0FD}" srcOrd="0" destOrd="0" presId="urn:microsoft.com/office/officeart/2005/8/layout/hierarchy1"/>
    <dgm:cxn modelId="{080E49F5-D147-4217-BA81-50E95A4BA143}" type="presOf" srcId="{E60F99FD-56DC-418B-8824-3034503609E2}" destId="{13D4E41A-EE20-41E8-98A5-1EEC95A1E216}" srcOrd="0" destOrd="0" presId="urn:microsoft.com/office/officeart/2005/8/layout/hierarchy1"/>
    <dgm:cxn modelId="{1E8CB2F6-B361-455D-A88A-082F817C9EE9}" type="presOf" srcId="{1AA5DE4A-8A0C-4449-A89C-DFF9A8B6964D}" destId="{91C594DB-39A7-43F3-A3FA-48E1DF796EA8}" srcOrd="0" destOrd="0" presId="urn:microsoft.com/office/officeart/2005/8/layout/hierarchy1"/>
    <dgm:cxn modelId="{AB3DF13D-54CE-43F1-87C7-213FAC607A00}" type="presParOf" srcId="{79EA3A97-FD16-408F-B60D-F435FEEF1218}" destId="{756DC726-6294-40F9-AA7E-7EBD99A1C0F7}" srcOrd="0" destOrd="0" presId="urn:microsoft.com/office/officeart/2005/8/layout/hierarchy1"/>
    <dgm:cxn modelId="{EFDC29B5-C334-48EA-ACBD-61788C34032D}" type="presParOf" srcId="{756DC726-6294-40F9-AA7E-7EBD99A1C0F7}" destId="{CBF48CAD-CD95-430D-B678-2934B57E467F}" srcOrd="0" destOrd="0" presId="urn:microsoft.com/office/officeart/2005/8/layout/hierarchy1"/>
    <dgm:cxn modelId="{03603617-3F9C-42CC-8B97-43D3D0EE50DE}" type="presParOf" srcId="{CBF48CAD-CD95-430D-B678-2934B57E467F}" destId="{5C9B5912-CB5C-46F5-BA99-09BB81E967B3}" srcOrd="0" destOrd="0" presId="urn:microsoft.com/office/officeart/2005/8/layout/hierarchy1"/>
    <dgm:cxn modelId="{7D15D57A-431C-4711-AF5C-516E06C596E0}" type="presParOf" srcId="{CBF48CAD-CD95-430D-B678-2934B57E467F}" destId="{ADEA760E-1BDB-4620-949B-5D1979A8BB64}" srcOrd="1" destOrd="0" presId="urn:microsoft.com/office/officeart/2005/8/layout/hierarchy1"/>
    <dgm:cxn modelId="{DBC260D2-8D36-4D85-AA5D-A60AEF6C1B02}" type="presParOf" srcId="{756DC726-6294-40F9-AA7E-7EBD99A1C0F7}" destId="{8DB37D7D-0C63-4AE5-87B3-7498EEECF034}" srcOrd="1" destOrd="0" presId="urn:microsoft.com/office/officeart/2005/8/layout/hierarchy1"/>
    <dgm:cxn modelId="{0A0CE301-0E6F-4026-9DC1-8770107416BB}" type="presParOf" srcId="{8DB37D7D-0C63-4AE5-87B3-7498EEECF034}" destId="{5A27CE85-BAF0-46C6-A01A-2C94549E95EA}" srcOrd="0" destOrd="0" presId="urn:microsoft.com/office/officeart/2005/8/layout/hierarchy1"/>
    <dgm:cxn modelId="{697D56E0-663B-4486-B027-0221559B1228}" type="presParOf" srcId="{8DB37D7D-0C63-4AE5-87B3-7498EEECF034}" destId="{BC83AB3C-385F-4A8D-B7C8-FB4D93E10F3C}" srcOrd="1" destOrd="0" presId="urn:microsoft.com/office/officeart/2005/8/layout/hierarchy1"/>
    <dgm:cxn modelId="{30EB925F-0C6E-4927-9CAF-EBE7041A5D77}" type="presParOf" srcId="{BC83AB3C-385F-4A8D-B7C8-FB4D93E10F3C}" destId="{A099C609-D54E-46D1-ACC9-730CC04FF9A1}" srcOrd="0" destOrd="0" presId="urn:microsoft.com/office/officeart/2005/8/layout/hierarchy1"/>
    <dgm:cxn modelId="{52D58EA1-DD18-4383-AF41-B60FD11C0E92}" type="presParOf" srcId="{A099C609-D54E-46D1-ACC9-730CC04FF9A1}" destId="{DB69EBB1-57F5-40A0-BB9D-E32893460CD6}" srcOrd="0" destOrd="0" presId="urn:microsoft.com/office/officeart/2005/8/layout/hierarchy1"/>
    <dgm:cxn modelId="{EBFA9A02-35A0-411A-86BB-4D17F222822D}" type="presParOf" srcId="{A099C609-D54E-46D1-ACC9-730CC04FF9A1}" destId="{91C594DB-39A7-43F3-A3FA-48E1DF796EA8}" srcOrd="1" destOrd="0" presId="urn:microsoft.com/office/officeart/2005/8/layout/hierarchy1"/>
    <dgm:cxn modelId="{1B014E98-0A66-4AC4-884D-B9B25CF68C0D}" type="presParOf" srcId="{BC83AB3C-385F-4A8D-B7C8-FB4D93E10F3C}" destId="{E6EBB166-9037-408C-BB61-A2CDB94E6A0B}" srcOrd="1" destOrd="0" presId="urn:microsoft.com/office/officeart/2005/8/layout/hierarchy1"/>
    <dgm:cxn modelId="{2B3E7665-4502-4B8D-A968-61C7AF8B7468}" type="presParOf" srcId="{E6EBB166-9037-408C-BB61-A2CDB94E6A0B}" destId="{A7157EF7-D2C2-479D-80BD-8A582155B3EA}" srcOrd="0" destOrd="0" presId="urn:microsoft.com/office/officeart/2005/8/layout/hierarchy1"/>
    <dgm:cxn modelId="{43299DAB-D1EE-4D29-B9B2-2B1E306E5B43}" type="presParOf" srcId="{E6EBB166-9037-408C-BB61-A2CDB94E6A0B}" destId="{B191D4F4-A438-4658-B435-BC841ED114B0}" srcOrd="1" destOrd="0" presId="urn:microsoft.com/office/officeart/2005/8/layout/hierarchy1"/>
    <dgm:cxn modelId="{4DBA5026-4160-4E57-B346-6DFD71D2DB96}" type="presParOf" srcId="{B191D4F4-A438-4658-B435-BC841ED114B0}" destId="{56DB5888-1A1F-49ED-A6BC-3D9A418C3D67}" srcOrd="0" destOrd="0" presId="urn:microsoft.com/office/officeart/2005/8/layout/hierarchy1"/>
    <dgm:cxn modelId="{F3138857-7063-42E7-9DE5-EA22D32962FE}" type="presParOf" srcId="{56DB5888-1A1F-49ED-A6BC-3D9A418C3D67}" destId="{4B02A30C-32EA-41A3-90F4-D7599EC8F0B6}" srcOrd="0" destOrd="0" presId="urn:microsoft.com/office/officeart/2005/8/layout/hierarchy1"/>
    <dgm:cxn modelId="{3C3B0958-13B9-49DB-8F0E-4BFCBCB2436B}" type="presParOf" srcId="{56DB5888-1A1F-49ED-A6BC-3D9A418C3D67}" destId="{371BB53F-5E66-4721-B4D8-90A1F804CAC9}" srcOrd="1" destOrd="0" presId="urn:microsoft.com/office/officeart/2005/8/layout/hierarchy1"/>
    <dgm:cxn modelId="{7CAF1FFE-ECE7-46F0-9FC4-8AA883DA788E}" type="presParOf" srcId="{B191D4F4-A438-4658-B435-BC841ED114B0}" destId="{AE6EBA75-A0CD-4D03-8DBB-0D5ADBEB7B9B}" srcOrd="1" destOrd="0" presId="urn:microsoft.com/office/officeart/2005/8/layout/hierarchy1"/>
    <dgm:cxn modelId="{EB5ADA48-ED2D-46A7-8C31-58C4E5DB3B04}" type="presParOf" srcId="{E6EBB166-9037-408C-BB61-A2CDB94E6A0B}" destId="{66443BEC-14E8-4AF2-8EE1-FC554D75E0FD}" srcOrd="2" destOrd="0" presId="urn:microsoft.com/office/officeart/2005/8/layout/hierarchy1"/>
    <dgm:cxn modelId="{CEA44761-E4C9-41AF-8B5E-1EE52A3D36CC}" type="presParOf" srcId="{E6EBB166-9037-408C-BB61-A2CDB94E6A0B}" destId="{F5243C80-4C20-4F30-8FF3-E6D7E8565FEC}" srcOrd="3" destOrd="0" presId="urn:microsoft.com/office/officeart/2005/8/layout/hierarchy1"/>
    <dgm:cxn modelId="{D42697BA-2EE0-4621-95BC-9906FEBCC9D9}" type="presParOf" srcId="{F5243C80-4C20-4F30-8FF3-E6D7E8565FEC}" destId="{4F412717-D15B-4BF1-B973-3FC035781C91}" srcOrd="0" destOrd="0" presId="urn:microsoft.com/office/officeart/2005/8/layout/hierarchy1"/>
    <dgm:cxn modelId="{4E65F701-A858-4D0A-BD19-F514089248B5}" type="presParOf" srcId="{4F412717-D15B-4BF1-B973-3FC035781C91}" destId="{EF523C1D-4606-47F6-B448-5C23C3080C92}" srcOrd="0" destOrd="0" presId="urn:microsoft.com/office/officeart/2005/8/layout/hierarchy1"/>
    <dgm:cxn modelId="{D9383D5F-4FD6-4975-9E20-E85492026DEC}" type="presParOf" srcId="{4F412717-D15B-4BF1-B973-3FC035781C91}" destId="{FE5D5FF1-3B3A-4FF8-AB96-132B0365EEA9}" srcOrd="1" destOrd="0" presId="urn:microsoft.com/office/officeart/2005/8/layout/hierarchy1"/>
    <dgm:cxn modelId="{C5EF28A7-AA41-427D-B25C-DBDEE1EA5263}" type="presParOf" srcId="{F5243C80-4C20-4F30-8FF3-E6D7E8565FEC}" destId="{2E755191-FB54-4FFA-8680-2A7A54C64B34}" srcOrd="1" destOrd="0" presId="urn:microsoft.com/office/officeart/2005/8/layout/hierarchy1"/>
    <dgm:cxn modelId="{1F35D9DB-D73D-4F26-808A-C92C5BA67EE9}" type="presParOf" srcId="{8DB37D7D-0C63-4AE5-87B3-7498EEECF034}" destId="{0478E8C6-90F3-4847-97D6-962253F78DF3}" srcOrd="2" destOrd="0" presId="urn:microsoft.com/office/officeart/2005/8/layout/hierarchy1"/>
    <dgm:cxn modelId="{F5C85151-9E90-455D-A48F-6D6658289570}" type="presParOf" srcId="{8DB37D7D-0C63-4AE5-87B3-7498EEECF034}" destId="{BB69FB25-2C69-45EC-9531-BE212180D976}" srcOrd="3" destOrd="0" presId="urn:microsoft.com/office/officeart/2005/8/layout/hierarchy1"/>
    <dgm:cxn modelId="{20A3B68F-E0D5-4545-BE90-3A7EF96AEE76}" type="presParOf" srcId="{BB69FB25-2C69-45EC-9531-BE212180D976}" destId="{1C7A5A21-D7F3-436B-829C-5DACBDB6685B}" srcOrd="0" destOrd="0" presId="urn:microsoft.com/office/officeart/2005/8/layout/hierarchy1"/>
    <dgm:cxn modelId="{1C3A43B2-DE14-40D0-B1C4-928ECEC1CEE1}" type="presParOf" srcId="{1C7A5A21-D7F3-436B-829C-5DACBDB6685B}" destId="{9167E84F-A929-454F-B16B-7B14CF008941}" srcOrd="0" destOrd="0" presId="urn:microsoft.com/office/officeart/2005/8/layout/hierarchy1"/>
    <dgm:cxn modelId="{F86E71FF-AAFF-4EC5-A87A-2CE898269305}" type="presParOf" srcId="{1C7A5A21-D7F3-436B-829C-5DACBDB6685B}" destId="{41F90574-B0CF-4F55-AB7D-CB40704B6BF4}" srcOrd="1" destOrd="0" presId="urn:microsoft.com/office/officeart/2005/8/layout/hierarchy1"/>
    <dgm:cxn modelId="{B596FEE3-59D1-4E60-855C-848228267B37}" type="presParOf" srcId="{BB69FB25-2C69-45EC-9531-BE212180D976}" destId="{E79B6159-D860-4527-80A4-C3999390DF04}" srcOrd="1" destOrd="0" presId="urn:microsoft.com/office/officeart/2005/8/layout/hierarchy1"/>
    <dgm:cxn modelId="{D8A54438-135B-4DF0-A564-AD7B681A6156}" type="presParOf" srcId="{E79B6159-D860-4527-80A4-C3999390DF04}" destId="{44095442-D37D-4134-870F-BED87E55A99F}" srcOrd="0" destOrd="0" presId="urn:microsoft.com/office/officeart/2005/8/layout/hierarchy1"/>
    <dgm:cxn modelId="{EBA910A0-1998-459E-9999-E2CBE180A2FC}" type="presParOf" srcId="{E79B6159-D860-4527-80A4-C3999390DF04}" destId="{D5EABC3A-3096-4B9D-B490-2596755174C4}" srcOrd="1" destOrd="0" presId="urn:microsoft.com/office/officeart/2005/8/layout/hierarchy1"/>
    <dgm:cxn modelId="{D7ED7E6A-08D0-484F-8CEC-9094852C9CA3}" type="presParOf" srcId="{D5EABC3A-3096-4B9D-B490-2596755174C4}" destId="{07C9A152-58F6-459E-BD1F-B7F439030736}" srcOrd="0" destOrd="0" presId="urn:microsoft.com/office/officeart/2005/8/layout/hierarchy1"/>
    <dgm:cxn modelId="{ECAFA36E-CAFD-44FB-85EF-9DDA08AA98AD}" type="presParOf" srcId="{07C9A152-58F6-459E-BD1F-B7F439030736}" destId="{1479DCC2-8E83-4AA8-8303-235EB91BF20C}" srcOrd="0" destOrd="0" presId="urn:microsoft.com/office/officeart/2005/8/layout/hierarchy1"/>
    <dgm:cxn modelId="{AB6814F6-74DA-4B96-9080-5BD7A9B587B1}" type="presParOf" srcId="{07C9A152-58F6-459E-BD1F-B7F439030736}" destId="{FE363C61-3613-450F-9483-F2B7BF2DBA05}" srcOrd="1" destOrd="0" presId="urn:microsoft.com/office/officeart/2005/8/layout/hierarchy1"/>
    <dgm:cxn modelId="{07B121DF-536B-48FA-A094-1754FC230E6C}" type="presParOf" srcId="{D5EABC3A-3096-4B9D-B490-2596755174C4}" destId="{FCE20277-2A3E-412C-8926-AC792972D887}" srcOrd="1" destOrd="0" presId="urn:microsoft.com/office/officeart/2005/8/layout/hierarchy1"/>
    <dgm:cxn modelId="{0857080A-16DC-4738-8C74-6AB1471110B6}" type="presParOf" srcId="{E79B6159-D860-4527-80A4-C3999390DF04}" destId="{08484C83-F344-416F-845E-613B0108C151}" srcOrd="2" destOrd="0" presId="urn:microsoft.com/office/officeart/2005/8/layout/hierarchy1"/>
    <dgm:cxn modelId="{75BC5198-DDA6-4DE0-BFA5-182C9B01C371}" type="presParOf" srcId="{E79B6159-D860-4527-80A4-C3999390DF04}" destId="{9652C74F-EA50-41DB-8263-4ABBAAC94907}" srcOrd="3" destOrd="0" presId="urn:microsoft.com/office/officeart/2005/8/layout/hierarchy1"/>
    <dgm:cxn modelId="{227F5F58-1B7A-44B6-8DCF-5A7EAABE74BC}" type="presParOf" srcId="{9652C74F-EA50-41DB-8263-4ABBAAC94907}" destId="{978825D9-849E-4421-8699-8F722B9247DB}" srcOrd="0" destOrd="0" presId="urn:microsoft.com/office/officeart/2005/8/layout/hierarchy1"/>
    <dgm:cxn modelId="{6C19ADE5-8B7E-4BA2-BA6C-4E3BA88EA0A3}" type="presParOf" srcId="{978825D9-849E-4421-8699-8F722B9247DB}" destId="{212F07E8-ABC5-4BD2-88E5-36B02328E04E}" srcOrd="0" destOrd="0" presId="urn:microsoft.com/office/officeart/2005/8/layout/hierarchy1"/>
    <dgm:cxn modelId="{84606287-1508-483E-A4DE-FACB4F0BF80D}" type="presParOf" srcId="{978825D9-849E-4421-8699-8F722B9247DB}" destId="{0BB27525-0F98-476F-8CAA-8A2343811866}" srcOrd="1" destOrd="0" presId="urn:microsoft.com/office/officeart/2005/8/layout/hierarchy1"/>
    <dgm:cxn modelId="{02FA65B2-F807-4A1B-8776-1E557A7D8D72}" type="presParOf" srcId="{9652C74F-EA50-41DB-8263-4ABBAAC94907}" destId="{EED5BEBF-527D-49BF-AC75-EBF4E92DC713}" srcOrd="1" destOrd="0" presId="urn:microsoft.com/office/officeart/2005/8/layout/hierarchy1"/>
    <dgm:cxn modelId="{99843BC5-19F6-4005-B2A0-3CC5698C8F87}" type="presParOf" srcId="{8DB37D7D-0C63-4AE5-87B3-7498EEECF034}" destId="{13D4E41A-EE20-41E8-98A5-1EEC95A1E216}" srcOrd="4" destOrd="0" presId="urn:microsoft.com/office/officeart/2005/8/layout/hierarchy1"/>
    <dgm:cxn modelId="{5D291F3C-C300-476D-826C-7FAD3ADEFA8B}" type="presParOf" srcId="{8DB37D7D-0C63-4AE5-87B3-7498EEECF034}" destId="{117939E1-7452-4ADE-A9DE-D8B9A6A4C4C3}" srcOrd="5" destOrd="0" presId="urn:microsoft.com/office/officeart/2005/8/layout/hierarchy1"/>
    <dgm:cxn modelId="{9C42AEF7-5A83-49DD-9F17-29F73C37019E}" type="presParOf" srcId="{117939E1-7452-4ADE-A9DE-D8B9A6A4C4C3}" destId="{D3DE548C-2AF2-4AC9-8AA8-9B17ADB70640}" srcOrd="0" destOrd="0" presId="urn:microsoft.com/office/officeart/2005/8/layout/hierarchy1"/>
    <dgm:cxn modelId="{B952A59D-A94E-496B-8391-57D0EBAA3708}" type="presParOf" srcId="{D3DE548C-2AF2-4AC9-8AA8-9B17ADB70640}" destId="{F1ACA7A5-1BE0-4A2F-A66D-B025E4ACFA02}" srcOrd="0" destOrd="0" presId="urn:microsoft.com/office/officeart/2005/8/layout/hierarchy1"/>
    <dgm:cxn modelId="{F2A65EA6-8912-4DBE-89DC-599D5453F59F}" type="presParOf" srcId="{D3DE548C-2AF2-4AC9-8AA8-9B17ADB70640}" destId="{334A96F2-1F8A-4724-99BC-F96AD6B87737}" srcOrd="1" destOrd="0" presId="urn:microsoft.com/office/officeart/2005/8/layout/hierarchy1"/>
    <dgm:cxn modelId="{D437D26A-5E03-493E-A7FD-636A25857AA2}" type="presParOf" srcId="{117939E1-7452-4ADE-A9DE-D8B9A6A4C4C3}" destId="{71C6AF8A-6DBF-4B43-A2E6-6AE1EBC6EE00}" srcOrd="1" destOrd="0" presId="urn:microsoft.com/office/officeart/2005/8/layout/hierarchy1"/>
    <dgm:cxn modelId="{02057C1D-DF3C-4DEC-AE9A-9286B5ABFC65}" type="presParOf" srcId="{71C6AF8A-6DBF-4B43-A2E6-6AE1EBC6EE00}" destId="{404B533D-61DB-4AC2-A072-350464345D30}" srcOrd="0" destOrd="0" presId="urn:microsoft.com/office/officeart/2005/8/layout/hierarchy1"/>
    <dgm:cxn modelId="{9E1AFA53-E8BD-4C1E-AE2A-00D19CBD6D56}" type="presParOf" srcId="{71C6AF8A-6DBF-4B43-A2E6-6AE1EBC6EE00}" destId="{DAA7B7B6-4612-4DAC-AF17-176A10794AC3}" srcOrd="1" destOrd="0" presId="urn:microsoft.com/office/officeart/2005/8/layout/hierarchy1"/>
    <dgm:cxn modelId="{818F4925-BCC9-4E56-B1F9-E23D8F1C11E0}" type="presParOf" srcId="{DAA7B7B6-4612-4DAC-AF17-176A10794AC3}" destId="{63D30B1F-F96C-4951-BAC7-9E35FD619D6C}" srcOrd="0" destOrd="0" presId="urn:microsoft.com/office/officeart/2005/8/layout/hierarchy1"/>
    <dgm:cxn modelId="{52629D6A-89A5-40BA-82E7-B929624AE7E2}" type="presParOf" srcId="{63D30B1F-F96C-4951-BAC7-9E35FD619D6C}" destId="{985E96BC-E550-4A0B-AE17-EE8D753261BF}" srcOrd="0" destOrd="0" presId="urn:microsoft.com/office/officeart/2005/8/layout/hierarchy1"/>
    <dgm:cxn modelId="{1360EDF9-89D0-4A22-98C5-DA42BCD34AC6}" type="presParOf" srcId="{63D30B1F-F96C-4951-BAC7-9E35FD619D6C}" destId="{7640E225-9299-44EF-B4EE-5089F5318A9B}" srcOrd="1" destOrd="0" presId="urn:microsoft.com/office/officeart/2005/8/layout/hierarchy1"/>
    <dgm:cxn modelId="{EE7AF508-D631-443F-B57E-358856948AC9}" type="presParOf" srcId="{DAA7B7B6-4612-4DAC-AF17-176A10794AC3}" destId="{8356B3B4-399D-4450-9E59-39976A814A64}" srcOrd="1" destOrd="0" presId="urn:microsoft.com/office/officeart/2005/8/layout/hierarchy1"/>
    <dgm:cxn modelId="{85B4F56B-F6B4-40C0-9D7C-707818FCD020}" type="presParOf" srcId="{71C6AF8A-6DBF-4B43-A2E6-6AE1EBC6EE00}" destId="{EC16F149-22F6-410F-8A42-44B162AE0BA5}" srcOrd="2" destOrd="0" presId="urn:microsoft.com/office/officeart/2005/8/layout/hierarchy1"/>
    <dgm:cxn modelId="{9510B997-D5F5-4B97-9A90-14F05F75A220}" type="presParOf" srcId="{71C6AF8A-6DBF-4B43-A2E6-6AE1EBC6EE00}" destId="{AC6789EE-6CB8-4F49-A996-92740B8AA595}" srcOrd="3" destOrd="0" presId="urn:microsoft.com/office/officeart/2005/8/layout/hierarchy1"/>
    <dgm:cxn modelId="{CC208031-B310-49CC-ABA8-D66A78A74836}" type="presParOf" srcId="{AC6789EE-6CB8-4F49-A996-92740B8AA595}" destId="{DD8B4FD3-3A9A-4A28-BBE6-A0FEF1C79E64}" srcOrd="0" destOrd="0" presId="urn:microsoft.com/office/officeart/2005/8/layout/hierarchy1"/>
    <dgm:cxn modelId="{A6A9552C-B4D7-425E-9B48-3CF91CF7DF4B}" type="presParOf" srcId="{DD8B4FD3-3A9A-4A28-BBE6-A0FEF1C79E64}" destId="{F5BA2A24-61F2-4139-BE10-AE5DF07A3DB9}" srcOrd="0" destOrd="0" presId="urn:microsoft.com/office/officeart/2005/8/layout/hierarchy1"/>
    <dgm:cxn modelId="{AF327242-B3A4-4A90-A205-F1C4D3127529}" type="presParOf" srcId="{DD8B4FD3-3A9A-4A28-BBE6-A0FEF1C79E64}" destId="{AD11F772-557B-4BC3-850D-8F0FC904B3FD}" srcOrd="1" destOrd="0" presId="urn:microsoft.com/office/officeart/2005/8/layout/hierarchy1"/>
    <dgm:cxn modelId="{38D711B4-0EC5-4D1C-8AB5-98F99DDEF0A9}" type="presParOf" srcId="{AC6789EE-6CB8-4F49-A996-92740B8AA595}" destId="{34E3AFBB-7DA2-43AC-96E4-B5B982F73027}" srcOrd="1" destOrd="0" presId="urn:microsoft.com/office/officeart/2005/8/layout/hierarchy1"/>
    <dgm:cxn modelId="{47630AAF-FFD0-49B6-BED4-93E99C030EEF}" type="presParOf" srcId="{8DB37D7D-0C63-4AE5-87B3-7498EEECF034}" destId="{668A7D42-5809-40E2-85E2-BC6A80C0EBB4}" srcOrd="6" destOrd="0" presId="urn:microsoft.com/office/officeart/2005/8/layout/hierarchy1"/>
    <dgm:cxn modelId="{E1E9B5CF-3113-479B-BBAB-D3FCD05A8F5C}" type="presParOf" srcId="{8DB37D7D-0C63-4AE5-87B3-7498EEECF034}" destId="{9B8C2E1F-9682-47E1-83E4-57CEC1665E4B}" srcOrd="7" destOrd="0" presId="urn:microsoft.com/office/officeart/2005/8/layout/hierarchy1"/>
    <dgm:cxn modelId="{E98BE836-E6DA-418C-AAB2-93C881DD6FE6}" type="presParOf" srcId="{9B8C2E1F-9682-47E1-83E4-57CEC1665E4B}" destId="{2B3D9B07-160E-4B7F-A3C9-61ECEC7E6DBF}" srcOrd="0" destOrd="0" presId="urn:microsoft.com/office/officeart/2005/8/layout/hierarchy1"/>
    <dgm:cxn modelId="{A3561FB2-8CD2-4005-81EF-32A15E36AB6F}" type="presParOf" srcId="{2B3D9B07-160E-4B7F-A3C9-61ECEC7E6DBF}" destId="{22161882-CBD7-4307-8580-43FF74FC2DCB}" srcOrd="0" destOrd="0" presId="urn:microsoft.com/office/officeart/2005/8/layout/hierarchy1"/>
    <dgm:cxn modelId="{0518D4D2-4A82-4B2C-9A3F-1B9CC62EE7F0}" type="presParOf" srcId="{2B3D9B07-160E-4B7F-A3C9-61ECEC7E6DBF}" destId="{5F169280-842F-4B30-985F-A398FED2645B}" srcOrd="1" destOrd="0" presId="urn:microsoft.com/office/officeart/2005/8/layout/hierarchy1"/>
    <dgm:cxn modelId="{D4B68B44-2388-443E-A0C9-EECE7C851DD7}" type="presParOf" srcId="{9B8C2E1F-9682-47E1-83E4-57CEC1665E4B}" destId="{BC2F98AD-4D4D-4A4A-B7C6-9E1B89702321}" srcOrd="1" destOrd="0" presId="urn:microsoft.com/office/officeart/2005/8/layout/hierarchy1"/>
    <dgm:cxn modelId="{6FCD1013-56F3-458F-8FCE-53EFCB988EA0}" type="presParOf" srcId="{BC2F98AD-4D4D-4A4A-B7C6-9E1B89702321}" destId="{A865D713-E78F-42C3-B1D8-5881A732B23D}" srcOrd="0" destOrd="0" presId="urn:microsoft.com/office/officeart/2005/8/layout/hierarchy1"/>
    <dgm:cxn modelId="{5F5D4D96-96E1-486C-AF7D-5193BF634887}" type="presParOf" srcId="{BC2F98AD-4D4D-4A4A-B7C6-9E1B89702321}" destId="{5C2774D8-B442-41EE-8EE8-0F1E862CDCA1}" srcOrd="1" destOrd="0" presId="urn:microsoft.com/office/officeart/2005/8/layout/hierarchy1"/>
    <dgm:cxn modelId="{168635E2-FFA1-4DCD-AE24-5CA5C3CAD18B}" type="presParOf" srcId="{5C2774D8-B442-41EE-8EE8-0F1E862CDCA1}" destId="{37BBAE2A-49BE-425C-BAC5-605F79A16701}" srcOrd="0" destOrd="0" presId="urn:microsoft.com/office/officeart/2005/8/layout/hierarchy1"/>
    <dgm:cxn modelId="{21DA52D0-298F-482C-A827-60159A3F1559}" type="presParOf" srcId="{37BBAE2A-49BE-425C-BAC5-605F79A16701}" destId="{487BB704-C04A-43A3-99C6-7B32F3922A61}" srcOrd="0" destOrd="0" presId="urn:microsoft.com/office/officeart/2005/8/layout/hierarchy1"/>
    <dgm:cxn modelId="{AFF6AC02-D13B-4D65-97A9-42655CC9BB59}" type="presParOf" srcId="{37BBAE2A-49BE-425C-BAC5-605F79A16701}" destId="{0D62A75C-ECE6-4F7B-8F19-7A75224D037A}" srcOrd="1" destOrd="0" presId="urn:microsoft.com/office/officeart/2005/8/layout/hierarchy1"/>
    <dgm:cxn modelId="{0CE834F6-97E6-4011-9E1F-9DD781FA9B69}" type="presParOf" srcId="{5C2774D8-B442-41EE-8EE8-0F1E862CDCA1}" destId="{92E77BED-8A57-423B-9BEC-66F85AEEA90E}" srcOrd="1" destOrd="0" presId="urn:microsoft.com/office/officeart/2005/8/layout/hierarchy1"/>
    <dgm:cxn modelId="{86EDE059-C763-41CB-B2F4-A4F8280E23C1}" type="presParOf" srcId="{BC2F98AD-4D4D-4A4A-B7C6-9E1B89702321}" destId="{93DF0F97-93F1-4C52-9436-CF139C40BBD6}" srcOrd="2" destOrd="0" presId="urn:microsoft.com/office/officeart/2005/8/layout/hierarchy1"/>
    <dgm:cxn modelId="{879ADB0E-CAF6-4612-81EB-8F374F28D3C7}" type="presParOf" srcId="{BC2F98AD-4D4D-4A4A-B7C6-9E1B89702321}" destId="{54C005BA-7B44-4C82-977B-772108C0FBDA}" srcOrd="3" destOrd="0" presId="urn:microsoft.com/office/officeart/2005/8/layout/hierarchy1"/>
    <dgm:cxn modelId="{102DFEBA-5343-44D4-952F-EFA6642D0E3D}" type="presParOf" srcId="{54C005BA-7B44-4C82-977B-772108C0FBDA}" destId="{4DC95A23-3FFE-4983-8D6A-5282D2C693DB}" srcOrd="0" destOrd="0" presId="urn:microsoft.com/office/officeart/2005/8/layout/hierarchy1"/>
    <dgm:cxn modelId="{7B7E3A7A-6C48-4FF4-B44D-BF8FA2013B17}" type="presParOf" srcId="{4DC95A23-3FFE-4983-8D6A-5282D2C693DB}" destId="{8AD81164-5BD7-4EA6-9F2C-8C1E227FA16B}" srcOrd="0" destOrd="0" presId="urn:microsoft.com/office/officeart/2005/8/layout/hierarchy1"/>
    <dgm:cxn modelId="{81AA00E9-CC61-414F-B315-EF34114F47DF}" type="presParOf" srcId="{4DC95A23-3FFE-4983-8D6A-5282D2C693DB}" destId="{03D5380A-2E84-48C6-A74D-F8D4E9DE37DA}" srcOrd="1" destOrd="0" presId="urn:microsoft.com/office/officeart/2005/8/layout/hierarchy1"/>
    <dgm:cxn modelId="{E44CE04A-36BF-4447-AFCA-C0D7427303BF}" type="presParOf" srcId="{54C005BA-7B44-4C82-977B-772108C0FBDA}" destId="{FA5AB230-143D-4845-8DF9-2C7D819C85F2}"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FE0ADBD-AA4B-4236-A1C1-23866C39DAB1}" type="doc">
      <dgm:prSet loTypeId="urn:microsoft.com/office/officeart/2005/8/layout/default" loCatId="list" qsTypeId="urn:microsoft.com/office/officeart/2005/8/quickstyle/simple1" qsCatId="simple" csTypeId="urn:microsoft.com/office/officeart/2005/8/colors/accent0_3" csCatId="mainScheme" phldr="1"/>
      <dgm:spPr/>
      <dgm:t>
        <a:bodyPr/>
        <a:lstStyle/>
        <a:p>
          <a:endParaRPr lang="en-US"/>
        </a:p>
      </dgm:t>
    </dgm:pt>
    <dgm:pt modelId="{AC005479-CD10-4AA7-9F7C-1108DBE2359F}">
      <dgm:prSet phldrT="[Text]"/>
      <dgm:spPr/>
      <dgm:t>
        <a:bodyPr/>
        <a:lstStyle/>
        <a:p>
          <a:pPr algn="ctr"/>
          <a:r>
            <a:rPr lang="en-US" i="1"/>
            <a:t>Designing for clarity and ease of use was more valuable than adding complexity</a:t>
          </a:r>
          <a:endParaRPr lang="en-US"/>
        </a:p>
      </dgm:t>
    </dgm:pt>
    <dgm:pt modelId="{D7E2426F-8A9E-4381-80D4-B225C17C2024}" type="parTrans" cxnId="{34A0B60F-7A32-498F-B7B7-B5215812A99A}">
      <dgm:prSet/>
      <dgm:spPr/>
      <dgm:t>
        <a:bodyPr/>
        <a:lstStyle/>
        <a:p>
          <a:pPr algn="l"/>
          <a:endParaRPr lang="en-US"/>
        </a:p>
      </dgm:t>
    </dgm:pt>
    <dgm:pt modelId="{1D1FBC0B-20F1-4FE7-9365-927AA483B80D}" type="sibTrans" cxnId="{34A0B60F-7A32-498F-B7B7-B5215812A99A}">
      <dgm:prSet/>
      <dgm:spPr/>
      <dgm:t>
        <a:bodyPr/>
        <a:lstStyle/>
        <a:p>
          <a:pPr algn="l"/>
          <a:endParaRPr lang="en-US"/>
        </a:p>
      </dgm:t>
    </dgm:pt>
    <dgm:pt modelId="{351D4F77-BCB4-49B0-8B63-17B2D303DC96}">
      <dgm:prSet phldrT="[Text]"/>
      <dgm:spPr/>
      <dgm:t>
        <a:bodyPr/>
        <a:lstStyle/>
        <a:p>
          <a:pPr algn="ctr"/>
          <a:r>
            <a:rPr lang="en-US" i="1"/>
            <a:t>Each member owned key parts based on their strengths</a:t>
          </a:r>
          <a:endParaRPr lang="en-US"/>
        </a:p>
      </dgm:t>
    </dgm:pt>
    <dgm:pt modelId="{83494B1A-CE8C-47C4-BE78-182971957745}" type="parTrans" cxnId="{5E919899-3BA9-4C3A-A7EC-C262C115CCCA}">
      <dgm:prSet/>
      <dgm:spPr/>
      <dgm:t>
        <a:bodyPr/>
        <a:lstStyle/>
        <a:p>
          <a:pPr algn="l"/>
          <a:endParaRPr lang="en-US"/>
        </a:p>
      </dgm:t>
    </dgm:pt>
    <dgm:pt modelId="{A29F1A91-E7E2-4251-B5AC-5F723566E4DF}" type="sibTrans" cxnId="{5E919899-3BA9-4C3A-A7EC-C262C115CCCA}">
      <dgm:prSet/>
      <dgm:spPr/>
      <dgm:t>
        <a:bodyPr/>
        <a:lstStyle/>
        <a:p>
          <a:pPr algn="l"/>
          <a:endParaRPr lang="en-US"/>
        </a:p>
      </dgm:t>
    </dgm:pt>
    <dgm:pt modelId="{F0F92A7F-AEA6-4961-B9A8-CB6C1A331FE6}">
      <dgm:prSet phldrT="[Text]"/>
      <dgm:spPr/>
      <dgm:t>
        <a:bodyPr/>
        <a:lstStyle/>
        <a:p>
          <a:pPr algn="ctr"/>
          <a:r>
            <a:rPr lang="en-US" i="1"/>
            <a:t>Sprints and check-ins kept us on track and adaptable</a:t>
          </a:r>
          <a:endParaRPr lang="en-US"/>
        </a:p>
      </dgm:t>
    </dgm:pt>
    <dgm:pt modelId="{573AD1F0-ECB1-407F-8D17-ED2B28EB822D}" type="parTrans" cxnId="{E9D09DE2-2F0A-4E4D-BE17-27EB98A7C010}">
      <dgm:prSet/>
      <dgm:spPr/>
      <dgm:t>
        <a:bodyPr/>
        <a:lstStyle/>
        <a:p>
          <a:pPr algn="l"/>
          <a:endParaRPr lang="en-US"/>
        </a:p>
      </dgm:t>
    </dgm:pt>
    <dgm:pt modelId="{ED07B8D3-C6DC-4B79-84D9-287C4E9CCF11}" type="sibTrans" cxnId="{E9D09DE2-2F0A-4E4D-BE17-27EB98A7C010}">
      <dgm:prSet/>
      <dgm:spPr/>
      <dgm:t>
        <a:bodyPr/>
        <a:lstStyle/>
        <a:p>
          <a:pPr algn="l"/>
          <a:endParaRPr lang="en-US"/>
        </a:p>
      </dgm:t>
    </dgm:pt>
    <dgm:pt modelId="{94C4AAF7-C085-4418-81B6-5A1A9B4AA542}">
      <dgm:prSet phldrT="[Text]"/>
      <dgm:spPr/>
      <dgm:t>
        <a:bodyPr/>
        <a:lstStyle/>
        <a:p>
          <a:pPr algn="ctr"/>
          <a:r>
            <a:rPr lang="en-US" i="1"/>
            <a:t>Great presentations tell a story – not just display words</a:t>
          </a:r>
          <a:endParaRPr lang="en-US"/>
        </a:p>
      </dgm:t>
    </dgm:pt>
    <dgm:pt modelId="{B00CF515-A09B-4FA5-8B3C-567124246E6F}" type="parTrans" cxnId="{4CCD47BD-6C8B-4B8D-94D0-CE1B438588FB}">
      <dgm:prSet/>
      <dgm:spPr/>
      <dgm:t>
        <a:bodyPr/>
        <a:lstStyle/>
        <a:p>
          <a:pPr algn="l"/>
          <a:endParaRPr lang="en-US"/>
        </a:p>
      </dgm:t>
    </dgm:pt>
    <dgm:pt modelId="{AA35FD2A-37DD-470B-BB1F-CA9C05A9F0F9}" type="sibTrans" cxnId="{4CCD47BD-6C8B-4B8D-94D0-CE1B438588FB}">
      <dgm:prSet/>
      <dgm:spPr/>
      <dgm:t>
        <a:bodyPr/>
        <a:lstStyle/>
        <a:p>
          <a:pPr algn="l"/>
          <a:endParaRPr lang="en-US"/>
        </a:p>
      </dgm:t>
    </dgm:pt>
    <dgm:pt modelId="{184DAE2B-1EE4-4602-8168-1258D2C8F2A7}" type="pres">
      <dgm:prSet presAssocID="{CFE0ADBD-AA4B-4236-A1C1-23866C39DAB1}" presName="diagram" presStyleCnt="0">
        <dgm:presLayoutVars>
          <dgm:dir/>
          <dgm:resizeHandles val="exact"/>
        </dgm:presLayoutVars>
      </dgm:prSet>
      <dgm:spPr/>
    </dgm:pt>
    <dgm:pt modelId="{72749912-3C45-4FDE-A883-AAA694A55438}" type="pres">
      <dgm:prSet presAssocID="{AC005479-CD10-4AA7-9F7C-1108DBE2359F}" presName="node" presStyleLbl="node1" presStyleIdx="0" presStyleCnt="4">
        <dgm:presLayoutVars>
          <dgm:bulletEnabled val="1"/>
        </dgm:presLayoutVars>
      </dgm:prSet>
      <dgm:spPr/>
    </dgm:pt>
    <dgm:pt modelId="{3DB62C04-3EA5-40B5-82DA-3D67BB16DE06}" type="pres">
      <dgm:prSet presAssocID="{1D1FBC0B-20F1-4FE7-9365-927AA483B80D}" presName="sibTrans" presStyleCnt="0"/>
      <dgm:spPr/>
    </dgm:pt>
    <dgm:pt modelId="{DB4BE407-33C7-45FF-89CE-35B9D597DA23}" type="pres">
      <dgm:prSet presAssocID="{351D4F77-BCB4-49B0-8B63-17B2D303DC96}" presName="node" presStyleLbl="node1" presStyleIdx="1" presStyleCnt="4">
        <dgm:presLayoutVars>
          <dgm:bulletEnabled val="1"/>
        </dgm:presLayoutVars>
      </dgm:prSet>
      <dgm:spPr/>
    </dgm:pt>
    <dgm:pt modelId="{511EC182-7EBB-4776-85E8-447AD8CBDAF6}" type="pres">
      <dgm:prSet presAssocID="{A29F1A91-E7E2-4251-B5AC-5F723566E4DF}" presName="sibTrans" presStyleCnt="0"/>
      <dgm:spPr/>
    </dgm:pt>
    <dgm:pt modelId="{CDCDD931-B597-4F2D-BC55-A983D4C25F59}" type="pres">
      <dgm:prSet presAssocID="{F0F92A7F-AEA6-4961-B9A8-CB6C1A331FE6}" presName="node" presStyleLbl="node1" presStyleIdx="2" presStyleCnt="4">
        <dgm:presLayoutVars>
          <dgm:bulletEnabled val="1"/>
        </dgm:presLayoutVars>
      </dgm:prSet>
      <dgm:spPr/>
    </dgm:pt>
    <dgm:pt modelId="{396A191B-E532-4B99-9411-E1E042444EAD}" type="pres">
      <dgm:prSet presAssocID="{ED07B8D3-C6DC-4B79-84D9-287C4E9CCF11}" presName="sibTrans" presStyleCnt="0"/>
      <dgm:spPr/>
    </dgm:pt>
    <dgm:pt modelId="{53D45F44-F51E-4E23-B0A2-F6BEDE8E4A12}" type="pres">
      <dgm:prSet presAssocID="{94C4AAF7-C085-4418-81B6-5A1A9B4AA542}" presName="node" presStyleLbl="node1" presStyleIdx="3" presStyleCnt="4">
        <dgm:presLayoutVars>
          <dgm:bulletEnabled val="1"/>
        </dgm:presLayoutVars>
      </dgm:prSet>
      <dgm:spPr/>
    </dgm:pt>
  </dgm:ptLst>
  <dgm:cxnLst>
    <dgm:cxn modelId="{34A0B60F-7A32-498F-B7B7-B5215812A99A}" srcId="{CFE0ADBD-AA4B-4236-A1C1-23866C39DAB1}" destId="{AC005479-CD10-4AA7-9F7C-1108DBE2359F}" srcOrd="0" destOrd="0" parTransId="{D7E2426F-8A9E-4381-80D4-B225C17C2024}" sibTransId="{1D1FBC0B-20F1-4FE7-9365-927AA483B80D}"/>
    <dgm:cxn modelId="{467C1446-2FDE-49B6-AF6A-08CCDAEE4E79}" type="presOf" srcId="{351D4F77-BCB4-49B0-8B63-17B2D303DC96}" destId="{DB4BE407-33C7-45FF-89CE-35B9D597DA23}" srcOrd="0" destOrd="0" presId="urn:microsoft.com/office/officeart/2005/8/layout/default"/>
    <dgm:cxn modelId="{D192448F-8231-46F8-9A51-96A408BC4DF8}" type="presOf" srcId="{CFE0ADBD-AA4B-4236-A1C1-23866C39DAB1}" destId="{184DAE2B-1EE4-4602-8168-1258D2C8F2A7}" srcOrd="0" destOrd="0" presId="urn:microsoft.com/office/officeart/2005/8/layout/default"/>
    <dgm:cxn modelId="{91BD8099-4423-416F-8223-DC759433AA12}" type="presOf" srcId="{F0F92A7F-AEA6-4961-B9A8-CB6C1A331FE6}" destId="{CDCDD931-B597-4F2D-BC55-A983D4C25F59}" srcOrd="0" destOrd="0" presId="urn:microsoft.com/office/officeart/2005/8/layout/default"/>
    <dgm:cxn modelId="{5E919899-3BA9-4C3A-A7EC-C262C115CCCA}" srcId="{CFE0ADBD-AA4B-4236-A1C1-23866C39DAB1}" destId="{351D4F77-BCB4-49B0-8B63-17B2D303DC96}" srcOrd="1" destOrd="0" parTransId="{83494B1A-CE8C-47C4-BE78-182971957745}" sibTransId="{A29F1A91-E7E2-4251-B5AC-5F723566E4DF}"/>
    <dgm:cxn modelId="{5B7CA8A2-EF11-4BE5-AA74-77843CE14C3B}" type="presOf" srcId="{AC005479-CD10-4AA7-9F7C-1108DBE2359F}" destId="{72749912-3C45-4FDE-A883-AAA694A55438}" srcOrd="0" destOrd="0" presId="urn:microsoft.com/office/officeart/2005/8/layout/default"/>
    <dgm:cxn modelId="{DF258FBC-9AF2-4D02-B7FF-6E7EB7107922}" type="presOf" srcId="{94C4AAF7-C085-4418-81B6-5A1A9B4AA542}" destId="{53D45F44-F51E-4E23-B0A2-F6BEDE8E4A12}" srcOrd="0" destOrd="0" presId="urn:microsoft.com/office/officeart/2005/8/layout/default"/>
    <dgm:cxn modelId="{4CCD47BD-6C8B-4B8D-94D0-CE1B438588FB}" srcId="{CFE0ADBD-AA4B-4236-A1C1-23866C39DAB1}" destId="{94C4AAF7-C085-4418-81B6-5A1A9B4AA542}" srcOrd="3" destOrd="0" parTransId="{B00CF515-A09B-4FA5-8B3C-567124246E6F}" sibTransId="{AA35FD2A-37DD-470B-BB1F-CA9C05A9F0F9}"/>
    <dgm:cxn modelId="{E9D09DE2-2F0A-4E4D-BE17-27EB98A7C010}" srcId="{CFE0ADBD-AA4B-4236-A1C1-23866C39DAB1}" destId="{F0F92A7F-AEA6-4961-B9A8-CB6C1A331FE6}" srcOrd="2" destOrd="0" parTransId="{573AD1F0-ECB1-407F-8D17-ED2B28EB822D}" sibTransId="{ED07B8D3-C6DC-4B79-84D9-287C4E9CCF11}"/>
    <dgm:cxn modelId="{AF39B6C9-BB13-4C19-AB69-4C275182660E}" type="presParOf" srcId="{184DAE2B-1EE4-4602-8168-1258D2C8F2A7}" destId="{72749912-3C45-4FDE-A883-AAA694A55438}" srcOrd="0" destOrd="0" presId="urn:microsoft.com/office/officeart/2005/8/layout/default"/>
    <dgm:cxn modelId="{E61BA9D5-0D28-4943-A40F-ADA2AD8CC78A}" type="presParOf" srcId="{184DAE2B-1EE4-4602-8168-1258D2C8F2A7}" destId="{3DB62C04-3EA5-40B5-82DA-3D67BB16DE06}" srcOrd="1" destOrd="0" presId="urn:microsoft.com/office/officeart/2005/8/layout/default"/>
    <dgm:cxn modelId="{F34AE849-5E9A-4993-B980-97853744F6E4}" type="presParOf" srcId="{184DAE2B-1EE4-4602-8168-1258D2C8F2A7}" destId="{DB4BE407-33C7-45FF-89CE-35B9D597DA23}" srcOrd="2" destOrd="0" presId="urn:microsoft.com/office/officeart/2005/8/layout/default"/>
    <dgm:cxn modelId="{920D2B32-C179-4AAE-94BB-993771F4B676}" type="presParOf" srcId="{184DAE2B-1EE4-4602-8168-1258D2C8F2A7}" destId="{511EC182-7EBB-4776-85E8-447AD8CBDAF6}" srcOrd="3" destOrd="0" presId="urn:microsoft.com/office/officeart/2005/8/layout/default"/>
    <dgm:cxn modelId="{20283547-ECA1-447B-B1CA-2E57916C8990}" type="presParOf" srcId="{184DAE2B-1EE4-4602-8168-1258D2C8F2A7}" destId="{CDCDD931-B597-4F2D-BC55-A983D4C25F59}" srcOrd="4" destOrd="0" presId="urn:microsoft.com/office/officeart/2005/8/layout/default"/>
    <dgm:cxn modelId="{715118E9-0FAE-4996-9776-5AF3F1C1D33D}" type="presParOf" srcId="{184DAE2B-1EE4-4602-8168-1258D2C8F2A7}" destId="{396A191B-E532-4B99-9411-E1E042444EAD}" srcOrd="5" destOrd="0" presId="urn:microsoft.com/office/officeart/2005/8/layout/default"/>
    <dgm:cxn modelId="{F664E39E-2F31-4311-94F4-5E773E065DA2}" type="presParOf" srcId="{184DAE2B-1EE4-4602-8168-1258D2C8F2A7}" destId="{53D45F44-F51E-4E23-B0A2-F6BEDE8E4A12}"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166CEC-AAEB-477A-9234-2ACE87535FB5}">
      <dsp:nvSpPr>
        <dsp:cNvPr id="0" name=""/>
        <dsp:cNvSpPr/>
      </dsp:nvSpPr>
      <dsp:spPr>
        <a:xfrm>
          <a:off x="0" y="14662"/>
          <a:ext cx="5446919" cy="993384"/>
        </a:xfrm>
        <a:prstGeom prst="roundRect">
          <a:avLst>
            <a:gd name="adj" fmla="val 10000"/>
          </a:avLst>
        </a:prstGeom>
        <a:solidFill>
          <a:schemeClr val="lt1">
            <a:hueOff val="0"/>
            <a:satOff val="0"/>
            <a:lumOff val="0"/>
            <a:alphaOff val="0"/>
          </a:schemeClr>
        </a:solidFill>
        <a:ln w="1587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Reduced Manual Effort</a:t>
          </a:r>
        </a:p>
        <a:p>
          <a:pPr marL="114300" lvl="1" indent="-114300" algn="l" defTabSz="533400">
            <a:lnSpc>
              <a:spcPct val="90000"/>
            </a:lnSpc>
            <a:spcBef>
              <a:spcPct val="0"/>
            </a:spcBef>
            <a:spcAft>
              <a:spcPct val="15000"/>
            </a:spcAft>
            <a:buChar char="•"/>
          </a:pPr>
          <a:r>
            <a:rPr lang="en-US" sz="1200" kern="1200" dirty="0"/>
            <a:t>200+ hours a year</a:t>
          </a:r>
        </a:p>
        <a:p>
          <a:pPr marL="114300" lvl="1" indent="-114300" algn="l" defTabSz="533400">
            <a:lnSpc>
              <a:spcPct val="90000"/>
            </a:lnSpc>
            <a:spcBef>
              <a:spcPct val="0"/>
            </a:spcBef>
            <a:spcAft>
              <a:spcPct val="15000"/>
            </a:spcAft>
            <a:buChar char="•"/>
          </a:pPr>
          <a:r>
            <a:rPr lang="en-US" sz="1200" b="1" kern="1200" dirty="0"/>
            <a:t>$5,000 in saved labor</a:t>
          </a:r>
        </a:p>
      </dsp:txBody>
      <dsp:txXfrm>
        <a:off x="1188722" y="14662"/>
        <a:ext cx="4258196" cy="993384"/>
      </dsp:txXfrm>
    </dsp:sp>
    <dsp:sp modelId="{8E21F2FC-49F3-4885-B90D-994AF1B15F2B}">
      <dsp:nvSpPr>
        <dsp:cNvPr id="0" name=""/>
        <dsp:cNvSpPr/>
      </dsp:nvSpPr>
      <dsp:spPr>
        <a:xfrm>
          <a:off x="203249" y="116818"/>
          <a:ext cx="881562" cy="759748"/>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7F9A320-189F-41F9-BC8F-2ACF45BEB34D}">
      <dsp:nvSpPr>
        <dsp:cNvPr id="0" name=""/>
        <dsp:cNvSpPr/>
      </dsp:nvSpPr>
      <dsp:spPr>
        <a:xfrm>
          <a:off x="0" y="1092723"/>
          <a:ext cx="5446919" cy="993384"/>
        </a:xfrm>
        <a:prstGeom prst="roundRect">
          <a:avLst>
            <a:gd name="adj" fmla="val 10000"/>
          </a:avLst>
        </a:prstGeom>
        <a:solidFill>
          <a:schemeClr val="lt1">
            <a:hueOff val="0"/>
            <a:satOff val="0"/>
            <a:lumOff val="0"/>
            <a:alphaOff val="0"/>
          </a:schemeClr>
        </a:solidFill>
        <a:ln w="1587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Streamlined Inventory Management</a:t>
          </a:r>
        </a:p>
        <a:p>
          <a:pPr marL="114300" lvl="1" indent="-114300" algn="l" defTabSz="533400">
            <a:lnSpc>
              <a:spcPct val="90000"/>
            </a:lnSpc>
            <a:spcBef>
              <a:spcPct val="0"/>
            </a:spcBef>
            <a:spcAft>
              <a:spcPct val="15000"/>
            </a:spcAft>
            <a:buChar char="•"/>
          </a:pPr>
          <a:r>
            <a:rPr lang="en-US" sz="1200" kern="1200" dirty="0"/>
            <a:t>30% reduction in inventory costs</a:t>
          </a:r>
        </a:p>
        <a:p>
          <a:pPr marL="114300" lvl="1" indent="-114300" algn="l" defTabSz="533400">
            <a:lnSpc>
              <a:spcPct val="90000"/>
            </a:lnSpc>
            <a:spcBef>
              <a:spcPct val="0"/>
            </a:spcBef>
            <a:spcAft>
              <a:spcPct val="15000"/>
            </a:spcAft>
            <a:buChar char="•"/>
          </a:pPr>
          <a:r>
            <a:rPr lang="en-US" sz="1200" b="1" kern="1200" dirty="0"/>
            <a:t>$900 in saved COGs</a:t>
          </a:r>
        </a:p>
      </dsp:txBody>
      <dsp:txXfrm>
        <a:off x="1188722" y="1092723"/>
        <a:ext cx="4258196" cy="993384"/>
      </dsp:txXfrm>
    </dsp:sp>
    <dsp:sp modelId="{35F02400-165B-429E-9CC9-6F1C666C9BFC}">
      <dsp:nvSpPr>
        <dsp:cNvPr id="0" name=""/>
        <dsp:cNvSpPr/>
      </dsp:nvSpPr>
      <dsp:spPr>
        <a:xfrm>
          <a:off x="204692" y="1209938"/>
          <a:ext cx="878675" cy="758953"/>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E0ADAC5-4399-46A8-A0EB-BABF6F9C35EC}">
      <dsp:nvSpPr>
        <dsp:cNvPr id="0" name=""/>
        <dsp:cNvSpPr/>
      </dsp:nvSpPr>
      <dsp:spPr>
        <a:xfrm>
          <a:off x="0" y="2185446"/>
          <a:ext cx="5446919" cy="993384"/>
        </a:xfrm>
        <a:prstGeom prst="roundRect">
          <a:avLst>
            <a:gd name="adj" fmla="val 10000"/>
          </a:avLst>
        </a:prstGeom>
        <a:solidFill>
          <a:schemeClr val="lt1">
            <a:hueOff val="0"/>
            <a:satOff val="0"/>
            <a:lumOff val="0"/>
            <a:alphaOff val="0"/>
          </a:schemeClr>
        </a:solidFill>
        <a:ln w="1587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Scalable Solution</a:t>
          </a:r>
        </a:p>
        <a:p>
          <a:pPr marL="114300" lvl="1" indent="-114300" algn="l" defTabSz="533400">
            <a:lnSpc>
              <a:spcPct val="90000"/>
            </a:lnSpc>
            <a:spcBef>
              <a:spcPct val="0"/>
            </a:spcBef>
            <a:spcAft>
              <a:spcPct val="15000"/>
            </a:spcAft>
            <a:buChar char="•"/>
          </a:pPr>
          <a:r>
            <a:rPr lang="en-US" sz="1200" kern="1200" dirty="0"/>
            <a:t>Manage 3x more orders </a:t>
          </a:r>
        </a:p>
        <a:p>
          <a:pPr marL="114300" lvl="1" indent="-114300" algn="l" defTabSz="533400">
            <a:lnSpc>
              <a:spcPct val="90000"/>
            </a:lnSpc>
            <a:spcBef>
              <a:spcPct val="0"/>
            </a:spcBef>
            <a:spcAft>
              <a:spcPct val="15000"/>
            </a:spcAft>
            <a:buChar char="•"/>
          </a:pPr>
          <a:r>
            <a:rPr lang="en-US" sz="1200" kern="1200" dirty="0"/>
            <a:t>$</a:t>
          </a:r>
          <a:r>
            <a:rPr lang="en-US" sz="1200" b="1" kern="1200" dirty="0"/>
            <a:t>20,000 increase in annual revenue </a:t>
          </a:r>
        </a:p>
      </dsp:txBody>
      <dsp:txXfrm>
        <a:off x="1188722" y="2185446"/>
        <a:ext cx="4258196" cy="993384"/>
      </dsp:txXfrm>
    </dsp:sp>
    <dsp:sp modelId="{C4578F55-0579-4665-AAB5-A9548233A141}">
      <dsp:nvSpPr>
        <dsp:cNvPr id="0" name=""/>
        <dsp:cNvSpPr/>
      </dsp:nvSpPr>
      <dsp:spPr>
        <a:xfrm>
          <a:off x="204692" y="2302661"/>
          <a:ext cx="878675" cy="758953"/>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10000" b="-10000"/>
          </a:stretch>
        </a:blipFill>
        <a:ln w="1587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8198A12-95D4-4B1A-8B84-38827B7C4535}">
      <dsp:nvSpPr>
        <dsp:cNvPr id="0" name=""/>
        <dsp:cNvSpPr/>
      </dsp:nvSpPr>
      <dsp:spPr>
        <a:xfrm>
          <a:off x="0" y="3278169"/>
          <a:ext cx="5446919" cy="949387"/>
        </a:xfrm>
        <a:prstGeom prst="roundRect">
          <a:avLst>
            <a:gd name="adj" fmla="val 10000"/>
          </a:avLst>
        </a:prstGeom>
        <a:solidFill>
          <a:schemeClr val="lt1">
            <a:hueOff val="0"/>
            <a:satOff val="0"/>
            <a:lumOff val="0"/>
            <a:alphaOff val="0"/>
          </a:schemeClr>
        </a:solidFill>
        <a:ln w="1587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Faster Response Time</a:t>
          </a:r>
        </a:p>
        <a:p>
          <a:pPr marL="114300" lvl="1" indent="-114300" algn="l" defTabSz="533400">
            <a:lnSpc>
              <a:spcPct val="90000"/>
            </a:lnSpc>
            <a:spcBef>
              <a:spcPct val="0"/>
            </a:spcBef>
            <a:spcAft>
              <a:spcPct val="15000"/>
            </a:spcAft>
            <a:buChar char="•"/>
          </a:pPr>
          <a:r>
            <a:rPr lang="en-US" sz="1200" kern="1200" dirty="0"/>
            <a:t>50% faster response time – increase in customer conversion rate</a:t>
          </a:r>
        </a:p>
        <a:p>
          <a:pPr marL="114300" lvl="1" indent="-114300" algn="l" defTabSz="533400">
            <a:lnSpc>
              <a:spcPct val="90000"/>
            </a:lnSpc>
            <a:spcBef>
              <a:spcPct val="0"/>
            </a:spcBef>
            <a:spcAft>
              <a:spcPct val="15000"/>
            </a:spcAft>
            <a:buChar char="•"/>
          </a:pPr>
          <a:r>
            <a:rPr lang="en-US" sz="1200" kern="1200" dirty="0">
              <a:sym typeface="Wingdings" panose="05000000000000000000" pitchFamily="2" charset="2"/>
            </a:rPr>
            <a:t>10 extra sales @ $40 per order = </a:t>
          </a:r>
          <a:r>
            <a:rPr lang="en-US" sz="1200" b="1" kern="1200" dirty="0">
              <a:sym typeface="Wingdings" panose="05000000000000000000" pitchFamily="2" charset="2"/>
            </a:rPr>
            <a:t>$400 in added revenue </a:t>
          </a:r>
          <a:endParaRPr lang="en-US" sz="1200" b="1" kern="1200" dirty="0"/>
        </a:p>
        <a:p>
          <a:pPr marL="57150" lvl="1" indent="-57150" algn="l" defTabSz="488950">
            <a:lnSpc>
              <a:spcPct val="90000"/>
            </a:lnSpc>
            <a:spcBef>
              <a:spcPct val="0"/>
            </a:spcBef>
            <a:spcAft>
              <a:spcPct val="15000"/>
            </a:spcAft>
            <a:buChar char="•"/>
          </a:pPr>
          <a:endParaRPr lang="en-US" sz="1100" kern="1200" dirty="0"/>
        </a:p>
      </dsp:txBody>
      <dsp:txXfrm>
        <a:off x="1188722" y="3278169"/>
        <a:ext cx="4258196" cy="949387"/>
      </dsp:txXfrm>
    </dsp:sp>
    <dsp:sp modelId="{22AC4F0F-CA86-4CF2-BF79-DE539D7C839B}">
      <dsp:nvSpPr>
        <dsp:cNvPr id="0" name=""/>
        <dsp:cNvSpPr/>
      </dsp:nvSpPr>
      <dsp:spPr>
        <a:xfrm>
          <a:off x="204692" y="3373386"/>
          <a:ext cx="878675" cy="758953"/>
        </a:xfrm>
        <a:prstGeom prst="roundRect">
          <a:avLst>
            <a:gd name="adj" fmla="val 10000"/>
          </a:avLst>
        </a:prstGeom>
        <a:blipFill rotWithShape="1">
          <a:blip xmlns:r="http://schemas.openxmlformats.org/officeDocument/2006/relationships" r:embed="rId7">
            <a:extLst>
              <a:ext uri="{96DAC541-7B7A-43D3-8B79-37D633B846F1}">
                <asvg:svgBlip xmlns:asvg="http://schemas.microsoft.com/office/drawing/2016/SVG/main" r:embed="rId8"/>
              </a:ext>
            </a:extLst>
          </a:blip>
          <a:srcRect/>
          <a:stretch>
            <a:fillRect t="-31000" b="-31000"/>
          </a:stretch>
        </a:blipFill>
        <a:ln w="1587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DF0F97-93F1-4C52-9436-CF139C40BBD6}">
      <dsp:nvSpPr>
        <dsp:cNvPr id="0" name=""/>
        <dsp:cNvSpPr/>
      </dsp:nvSpPr>
      <dsp:spPr>
        <a:xfrm>
          <a:off x="8699326" y="3518614"/>
          <a:ext cx="906821" cy="758969"/>
        </a:xfrm>
        <a:custGeom>
          <a:avLst/>
          <a:gdLst/>
          <a:ahLst/>
          <a:cxnLst/>
          <a:rect l="0" t="0" r="0" b="0"/>
          <a:pathLst>
            <a:path>
              <a:moveTo>
                <a:pt x="0" y="0"/>
              </a:moveTo>
              <a:lnTo>
                <a:pt x="0" y="660632"/>
              </a:lnTo>
              <a:lnTo>
                <a:pt x="906821" y="660632"/>
              </a:lnTo>
              <a:lnTo>
                <a:pt x="906821" y="758969"/>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65D713-E78F-42C3-B1D8-5881A732B23D}">
      <dsp:nvSpPr>
        <dsp:cNvPr id="0" name=""/>
        <dsp:cNvSpPr/>
      </dsp:nvSpPr>
      <dsp:spPr>
        <a:xfrm>
          <a:off x="8308741" y="3518614"/>
          <a:ext cx="390585" cy="758969"/>
        </a:xfrm>
        <a:custGeom>
          <a:avLst/>
          <a:gdLst/>
          <a:ahLst/>
          <a:cxnLst/>
          <a:rect l="0" t="0" r="0" b="0"/>
          <a:pathLst>
            <a:path>
              <a:moveTo>
                <a:pt x="390585" y="0"/>
              </a:moveTo>
              <a:lnTo>
                <a:pt x="390585" y="660632"/>
              </a:lnTo>
              <a:lnTo>
                <a:pt x="0" y="660632"/>
              </a:lnTo>
              <a:lnTo>
                <a:pt x="0" y="758969"/>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68A7D42-5809-40E2-85E2-BC6A80C0EBB4}">
      <dsp:nvSpPr>
        <dsp:cNvPr id="0" name=""/>
        <dsp:cNvSpPr/>
      </dsp:nvSpPr>
      <dsp:spPr>
        <a:xfrm>
          <a:off x="4897248" y="1721852"/>
          <a:ext cx="3802078" cy="1016454"/>
        </a:xfrm>
        <a:custGeom>
          <a:avLst/>
          <a:gdLst/>
          <a:ahLst/>
          <a:cxnLst/>
          <a:rect l="0" t="0" r="0" b="0"/>
          <a:pathLst>
            <a:path>
              <a:moveTo>
                <a:pt x="0" y="0"/>
              </a:moveTo>
              <a:lnTo>
                <a:pt x="0" y="918117"/>
              </a:lnTo>
              <a:lnTo>
                <a:pt x="3802078" y="918117"/>
              </a:lnTo>
              <a:lnTo>
                <a:pt x="3802078" y="1016454"/>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C16F149-22F6-410F-8A42-44B162AE0BA5}">
      <dsp:nvSpPr>
        <dsp:cNvPr id="0" name=""/>
        <dsp:cNvSpPr/>
      </dsp:nvSpPr>
      <dsp:spPr>
        <a:xfrm>
          <a:off x="6104513" y="3518614"/>
          <a:ext cx="906821" cy="758969"/>
        </a:xfrm>
        <a:custGeom>
          <a:avLst/>
          <a:gdLst/>
          <a:ahLst/>
          <a:cxnLst/>
          <a:rect l="0" t="0" r="0" b="0"/>
          <a:pathLst>
            <a:path>
              <a:moveTo>
                <a:pt x="0" y="0"/>
              </a:moveTo>
              <a:lnTo>
                <a:pt x="0" y="660632"/>
              </a:lnTo>
              <a:lnTo>
                <a:pt x="906821" y="660632"/>
              </a:lnTo>
              <a:lnTo>
                <a:pt x="906821" y="758969"/>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4B533D-61DB-4AC2-A072-350464345D30}">
      <dsp:nvSpPr>
        <dsp:cNvPr id="0" name=""/>
        <dsp:cNvSpPr/>
      </dsp:nvSpPr>
      <dsp:spPr>
        <a:xfrm>
          <a:off x="5713928" y="3518614"/>
          <a:ext cx="390585" cy="758969"/>
        </a:xfrm>
        <a:custGeom>
          <a:avLst/>
          <a:gdLst/>
          <a:ahLst/>
          <a:cxnLst/>
          <a:rect l="0" t="0" r="0" b="0"/>
          <a:pathLst>
            <a:path>
              <a:moveTo>
                <a:pt x="390585" y="0"/>
              </a:moveTo>
              <a:lnTo>
                <a:pt x="390585" y="660632"/>
              </a:lnTo>
              <a:lnTo>
                <a:pt x="0" y="660632"/>
              </a:lnTo>
              <a:lnTo>
                <a:pt x="0" y="758969"/>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D4E41A-EE20-41E8-98A5-1EEC95A1E216}">
      <dsp:nvSpPr>
        <dsp:cNvPr id="0" name=""/>
        <dsp:cNvSpPr/>
      </dsp:nvSpPr>
      <dsp:spPr>
        <a:xfrm>
          <a:off x="4897248" y="1721852"/>
          <a:ext cx="1207265" cy="1016454"/>
        </a:xfrm>
        <a:custGeom>
          <a:avLst/>
          <a:gdLst/>
          <a:ahLst/>
          <a:cxnLst/>
          <a:rect l="0" t="0" r="0" b="0"/>
          <a:pathLst>
            <a:path>
              <a:moveTo>
                <a:pt x="0" y="0"/>
              </a:moveTo>
              <a:lnTo>
                <a:pt x="0" y="918117"/>
              </a:lnTo>
              <a:lnTo>
                <a:pt x="1207265" y="918117"/>
              </a:lnTo>
              <a:lnTo>
                <a:pt x="1207265" y="1016454"/>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8484C83-F344-416F-845E-613B0108C151}">
      <dsp:nvSpPr>
        <dsp:cNvPr id="0" name=""/>
        <dsp:cNvSpPr/>
      </dsp:nvSpPr>
      <dsp:spPr>
        <a:xfrm>
          <a:off x="3748562" y="3511409"/>
          <a:ext cx="667959" cy="760560"/>
        </a:xfrm>
        <a:custGeom>
          <a:avLst/>
          <a:gdLst/>
          <a:ahLst/>
          <a:cxnLst/>
          <a:rect l="0" t="0" r="0" b="0"/>
          <a:pathLst>
            <a:path>
              <a:moveTo>
                <a:pt x="0" y="0"/>
              </a:moveTo>
              <a:lnTo>
                <a:pt x="0" y="662223"/>
              </a:lnTo>
              <a:lnTo>
                <a:pt x="667959" y="662223"/>
              </a:lnTo>
              <a:lnTo>
                <a:pt x="667959" y="760560"/>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095442-D37D-4134-870F-BED87E55A99F}">
      <dsp:nvSpPr>
        <dsp:cNvPr id="0" name=""/>
        <dsp:cNvSpPr/>
      </dsp:nvSpPr>
      <dsp:spPr>
        <a:xfrm>
          <a:off x="3119115" y="3511409"/>
          <a:ext cx="629447" cy="760560"/>
        </a:xfrm>
        <a:custGeom>
          <a:avLst/>
          <a:gdLst/>
          <a:ahLst/>
          <a:cxnLst/>
          <a:rect l="0" t="0" r="0" b="0"/>
          <a:pathLst>
            <a:path>
              <a:moveTo>
                <a:pt x="629447" y="0"/>
              </a:moveTo>
              <a:lnTo>
                <a:pt x="629447" y="662223"/>
              </a:lnTo>
              <a:lnTo>
                <a:pt x="0" y="662223"/>
              </a:lnTo>
              <a:lnTo>
                <a:pt x="0" y="760560"/>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478E8C6-90F3-4847-97D6-962253F78DF3}">
      <dsp:nvSpPr>
        <dsp:cNvPr id="0" name=""/>
        <dsp:cNvSpPr/>
      </dsp:nvSpPr>
      <dsp:spPr>
        <a:xfrm>
          <a:off x="3748562" y="1721852"/>
          <a:ext cx="1148685" cy="1014864"/>
        </a:xfrm>
        <a:custGeom>
          <a:avLst/>
          <a:gdLst/>
          <a:ahLst/>
          <a:cxnLst/>
          <a:rect l="0" t="0" r="0" b="0"/>
          <a:pathLst>
            <a:path>
              <a:moveTo>
                <a:pt x="1148685" y="0"/>
              </a:moveTo>
              <a:lnTo>
                <a:pt x="1148685" y="916526"/>
              </a:lnTo>
              <a:lnTo>
                <a:pt x="0" y="916526"/>
              </a:lnTo>
              <a:lnTo>
                <a:pt x="0" y="1014864"/>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6443BEC-14E8-4AF2-8EE1-FC554D75E0FD}">
      <dsp:nvSpPr>
        <dsp:cNvPr id="0" name=""/>
        <dsp:cNvSpPr/>
      </dsp:nvSpPr>
      <dsp:spPr>
        <a:xfrm>
          <a:off x="1192558" y="3520441"/>
          <a:ext cx="629150" cy="757143"/>
        </a:xfrm>
        <a:custGeom>
          <a:avLst/>
          <a:gdLst/>
          <a:ahLst/>
          <a:cxnLst/>
          <a:rect l="0" t="0" r="0" b="0"/>
          <a:pathLst>
            <a:path>
              <a:moveTo>
                <a:pt x="0" y="0"/>
              </a:moveTo>
              <a:lnTo>
                <a:pt x="0" y="658805"/>
              </a:lnTo>
              <a:lnTo>
                <a:pt x="629150" y="658805"/>
              </a:lnTo>
              <a:lnTo>
                <a:pt x="629150" y="757143"/>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7157EF7-D2C2-479D-80BD-8A582155B3EA}">
      <dsp:nvSpPr>
        <dsp:cNvPr id="0" name=""/>
        <dsp:cNvSpPr/>
      </dsp:nvSpPr>
      <dsp:spPr>
        <a:xfrm>
          <a:off x="412811" y="3520441"/>
          <a:ext cx="779747" cy="751319"/>
        </a:xfrm>
        <a:custGeom>
          <a:avLst/>
          <a:gdLst/>
          <a:ahLst/>
          <a:cxnLst/>
          <a:rect l="0" t="0" r="0" b="0"/>
          <a:pathLst>
            <a:path>
              <a:moveTo>
                <a:pt x="779747" y="0"/>
              </a:moveTo>
              <a:lnTo>
                <a:pt x="779747" y="652981"/>
              </a:lnTo>
              <a:lnTo>
                <a:pt x="0" y="652981"/>
              </a:lnTo>
              <a:lnTo>
                <a:pt x="0" y="751319"/>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A27CE85-BAF0-46C6-A01A-2C94549E95EA}">
      <dsp:nvSpPr>
        <dsp:cNvPr id="0" name=""/>
        <dsp:cNvSpPr/>
      </dsp:nvSpPr>
      <dsp:spPr>
        <a:xfrm>
          <a:off x="1192558" y="1721852"/>
          <a:ext cx="3704689" cy="1018281"/>
        </a:xfrm>
        <a:custGeom>
          <a:avLst/>
          <a:gdLst/>
          <a:ahLst/>
          <a:cxnLst/>
          <a:rect l="0" t="0" r="0" b="0"/>
          <a:pathLst>
            <a:path>
              <a:moveTo>
                <a:pt x="3704689" y="0"/>
              </a:moveTo>
              <a:lnTo>
                <a:pt x="3704689" y="919943"/>
              </a:lnTo>
              <a:lnTo>
                <a:pt x="0" y="919943"/>
              </a:lnTo>
              <a:lnTo>
                <a:pt x="0" y="1018281"/>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C9B5912-CB5C-46F5-BA99-09BB81E967B3}">
      <dsp:nvSpPr>
        <dsp:cNvPr id="0" name=""/>
        <dsp:cNvSpPr/>
      </dsp:nvSpPr>
      <dsp:spPr>
        <a:xfrm>
          <a:off x="3953625" y="648059"/>
          <a:ext cx="1887245" cy="107379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EA760E-1BDB-4620-949B-5D1979A8BB64}">
      <dsp:nvSpPr>
        <dsp:cNvPr id="0" name=""/>
        <dsp:cNvSpPr/>
      </dsp:nvSpPr>
      <dsp:spPr>
        <a:xfrm>
          <a:off x="4071571" y="760107"/>
          <a:ext cx="1887245" cy="1073793"/>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Centralized Web Application</a:t>
          </a:r>
        </a:p>
      </dsp:txBody>
      <dsp:txXfrm>
        <a:off x="4103021" y="791557"/>
        <a:ext cx="1824345" cy="1010893"/>
      </dsp:txXfrm>
    </dsp:sp>
    <dsp:sp modelId="{DB69EBB1-57F5-40A0-BB9D-E32893460CD6}">
      <dsp:nvSpPr>
        <dsp:cNvPr id="0" name=""/>
        <dsp:cNvSpPr/>
      </dsp:nvSpPr>
      <dsp:spPr>
        <a:xfrm>
          <a:off x="489506" y="2740134"/>
          <a:ext cx="1406103" cy="780307"/>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1C594DB-39A7-43F3-A3FA-48E1DF796EA8}">
      <dsp:nvSpPr>
        <dsp:cNvPr id="0" name=""/>
        <dsp:cNvSpPr/>
      </dsp:nvSpPr>
      <dsp:spPr>
        <a:xfrm>
          <a:off x="607452" y="2852183"/>
          <a:ext cx="1406103" cy="780307"/>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User Friendly Interface</a:t>
          </a:r>
        </a:p>
      </dsp:txBody>
      <dsp:txXfrm>
        <a:off x="630306" y="2875037"/>
        <a:ext cx="1360395" cy="734599"/>
      </dsp:txXfrm>
    </dsp:sp>
    <dsp:sp modelId="{4B02A30C-32EA-41A3-90F4-D7599EC8F0B6}">
      <dsp:nvSpPr>
        <dsp:cNvPr id="0" name=""/>
        <dsp:cNvSpPr/>
      </dsp:nvSpPr>
      <dsp:spPr>
        <a:xfrm>
          <a:off x="-117946" y="4271761"/>
          <a:ext cx="1061514" cy="67406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1BB53F-5E66-4721-B4D8-90A1F804CAC9}">
      <dsp:nvSpPr>
        <dsp:cNvPr id="0" name=""/>
        <dsp:cNvSpPr/>
      </dsp:nvSpPr>
      <dsp:spPr>
        <a:xfrm>
          <a:off x="0" y="4383809"/>
          <a:ext cx="1061514" cy="67406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Reduce manual effort by 80%</a:t>
          </a:r>
        </a:p>
      </dsp:txBody>
      <dsp:txXfrm>
        <a:off x="19743" y="4403552"/>
        <a:ext cx="1022028" cy="634575"/>
      </dsp:txXfrm>
    </dsp:sp>
    <dsp:sp modelId="{EF523C1D-4606-47F6-B448-5C23C3080C92}">
      <dsp:nvSpPr>
        <dsp:cNvPr id="0" name=""/>
        <dsp:cNvSpPr/>
      </dsp:nvSpPr>
      <dsp:spPr>
        <a:xfrm>
          <a:off x="1290951" y="4277584"/>
          <a:ext cx="1061514" cy="67406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5D5FF1-3B3A-4FF8-AB96-132B0365EEA9}">
      <dsp:nvSpPr>
        <dsp:cNvPr id="0" name=""/>
        <dsp:cNvSpPr/>
      </dsp:nvSpPr>
      <dsp:spPr>
        <a:xfrm>
          <a:off x="1408897" y="4389633"/>
          <a:ext cx="1061514" cy="67406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Support 3x more orders with less effort</a:t>
          </a:r>
        </a:p>
      </dsp:txBody>
      <dsp:txXfrm>
        <a:off x="1428640" y="4409376"/>
        <a:ext cx="1022028" cy="634575"/>
      </dsp:txXfrm>
    </dsp:sp>
    <dsp:sp modelId="{9167E84F-A929-454F-B16B-7B14CF008941}">
      <dsp:nvSpPr>
        <dsp:cNvPr id="0" name=""/>
        <dsp:cNvSpPr/>
      </dsp:nvSpPr>
      <dsp:spPr>
        <a:xfrm>
          <a:off x="3045452" y="2736716"/>
          <a:ext cx="1406219" cy="774692"/>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1F90574-B0CF-4F55-AB7D-CB40704B6BF4}">
      <dsp:nvSpPr>
        <dsp:cNvPr id="0" name=""/>
        <dsp:cNvSpPr/>
      </dsp:nvSpPr>
      <dsp:spPr>
        <a:xfrm>
          <a:off x="3163398" y="2848765"/>
          <a:ext cx="1406219" cy="774692"/>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Inventory </a:t>
          </a:r>
        </a:p>
        <a:p>
          <a:pPr marL="0" lvl="0" indent="0" algn="ctr" defTabSz="622300">
            <a:lnSpc>
              <a:spcPct val="90000"/>
            </a:lnSpc>
            <a:spcBef>
              <a:spcPct val="0"/>
            </a:spcBef>
            <a:spcAft>
              <a:spcPct val="35000"/>
            </a:spcAft>
            <a:buNone/>
          </a:pPr>
          <a:r>
            <a:rPr lang="en-US" sz="1400" kern="1200"/>
            <a:t>Management</a:t>
          </a:r>
        </a:p>
      </dsp:txBody>
      <dsp:txXfrm>
        <a:off x="3186088" y="2871455"/>
        <a:ext cx="1360839" cy="729312"/>
      </dsp:txXfrm>
    </dsp:sp>
    <dsp:sp modelId="{1479DCC2-8E83-4AA8-8303-235EB91BF20C}">
      <dsp:nvSpPr>
        <dsp:cNvPr id="0" name=""/>
        <dsp:cNvSpPr/>
      </dsp:nvSpPr>
      <dsp:spPr>
        <a:xfrm>
          <a:off x="2588357" y="4271969"/>
          <a:ext cx="1061514" cy="67406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363C61-3613-450F-9483-F2B7BF2DBA05}">
      <dsp:nvSpPr>
        <dsp:cNvPr id="0" name=""/>
        <dsp:cNvSpPr/>
      </dsp:nvSpPr>
      <dsp:spPr>
        <a:xfrm>
          <a:off x="2706304" y="4384018"/>
          <a:ext cx="1061514" cy="67406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50% faster inventory updates with low-stock alerts</a:t>
          </a:r>
        </a:p>
      </dsp:txBody>
      <dsp:txXfrm>
        <a:off x="2726047" y="4403761"/>
        <a:ext cx="1022028" cy="634575"/>
      </dsp:txXfrm>
    </dsp:sp>
    <dsp:sp modelId="{212F07E8-ABC5-4BD2-88E5-36B02328E04E}">
      <dsp:nvSpPr>
        <dsp:cNvPr id="0" name=""/>
        <dsp:cNvSpPr/>
      </dsp:nvSpPr>
      <dsp:spPr>
        <a:xfrm>
          <a:off x="3885764" y="4271969"/>
          <a:ext cx="1061514" cy="67406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B27525-0F98-476F-8CAA-8A2343811866}">
      <dsp:nvSpPr>
        <dsp:cNvPr id="0" name=""/>
        <dsp:cNvSpPr/>
      </dsp:nvSpPr>
      <dsp:spPr>
        <a:xfrm>
          <a:off x="4003710" y="4384018"/>
          <a:ext cx="1061514" cy="67406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Reduce COGS by 30% in the first 90 days, with ongoing savings</a:t>
          </a:r>
        </a:p>
      </dsp:txBody>
      <dsp:txXfrm>
        <a:off x="4023453" y="4403761"/>
        <a:ext cx="1022028" cy="634575"/>
      </dsp:txXfrm>
    </dsp:sp>
    <dsp:sp modelId="{F1ACA7A5-1BE0-4A2F-A66D-B025E4ACFA02}">
      <dsp:nvSpPr>
        <dsp:cNvPr id="0" name=""/>
        <dsp:cNvSpPr/>
      </dsp:nvSpPr>
      <dsp:spPr>
        <a:xfrm>
          <a:off x="5401212" y="2738307"/>
          <a:ext cx="1406602" cy="780307"/>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34A96F2-1F8A-4724-99BC-F96AD6B87737}">
      <dsp:nvSpPr>
        <dsp:cNvPr id="0" name=""/>
        <dsp:cNvSpPr/>
      </dsp:nvSpPr>
      <dsp:spPr>
        <a:xfrm>
          <a:off x="5519158" y="2850356"/>
          <a:ext cx="1406602" cy="780307"/>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Sales/Order Tracking</a:t>
          </a:r>
        </a:p>
      </dsp:txBody>
      <dsp:txXfrm>
        <a:off x="5542012" y="2873210"/>
        <a:ext cx="1360894" cy="734599"/>
      </dsp:txXfrm>
    </dsp:sp>
    <dsp:sp modelId="{985E96BC-E550-4A0B-AE17-EE8D753261BF}">
      <dsp:nvSpPr>
        <dsp:cNvPr id="0" name=""/>
        <dsp:cNvSpPr/>
      </dsp:nvSpPr>
      <dsp:spPr>
        <a:xfrm>
          <a:off x="5183170" y="4277584"/>
          <a:ext cx="1061514" cy="67406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640E225-9299-44EF-B4EE-5089F5318A9B}">
      <dsp:nvSpPr>
        <dsp:cNvPr id="0" name=""/>
        <dsp:cNvSpPr/>
      </dsp:nvSpPr>
      <dsp:spPr>
        <a:xfrm>
          <a:off x="5301117" y="4389633"/>
          <a:ext cx="1061514" cy="67406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24/7 order tracking visibility</a:t>
          </a:r>
        </a:p>
      </dsp:txBody>
      <dsp:txXfrm>
        <a:off x="5320860" y="4409376"/>
        <a:ext cx="1022028" cy="634575"/>
      </dsp:txXfrm>
    </dsp:sp>
    <dsp:sp modelId="{F5BA2A24-61F2-4139-BE10-AE5DF07A3DB9}">
      <dsp:nvSpPr>
        <dsp:cNvPr id="0" name=""/>
        <dsp:cNvSpPr/>
      </dsp:nvSpPr>
      <dsp:spPr>
        <a:xfrm>
          <a:off x="6480577" y="4277584"/>
          <a:ext cx="1061514" cy="67406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11F772-557B-4BC3-850D-8F0FC904B3FD}">
      <dsp:nvSpPr>
        <dsp:cNvPr id="0" name=""/>
        <dsp:cNvSpPr/>
      </dsp:nvSpPr>
      <dsp:spPr>
        <a:xfrm>
          <a:off x="6598523" y="4389633"/>
          <a:ext cx="1061514" cy="67406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50% faster response time to customers</a:t>
          </a:r>
        </a:p>
      </dsp:txBody>
      <dsp:txXfrm>
        <a:off x="6618266" y="4409376"/>
        <a:ext cx="1022028" cy="634575"/>
      </dsp:txXfrm>
    </dsp:sp>
    <dsp:sp modelId="{22161882-CBD7-4307-8580-43FF74FC2DCB}">
      <dsp:nvSpPr>
        <dsp:cNvPr id="0" name=""/>
        <dsp:cNvSpPr/>
      </dsp:nvSpPr>
      <dsp:spPr>
        <a:xfrm>
          <a:off x="7996025" y="2738307"/>
          <a:ext cx="1406602" cy="780307"/>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F169280-842F-4B30-985F-A398FED2645B}">
      <dsp:nvSpPr>
        <dsp:cNvPr id="0" name=""/>
        <dsp:cNvSpPr/>
      </dsp:nvSpPr>
      <dsp:spPr>
        <a:xfrm>
          <a:off x="8113971" y="2850356"/>
          <a:ext cx="1406602" cy="780307"/>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Payment Processing</a:t>
          </a:r>
        </a:p>
      </dsp:txBody>
      <dsp:txXfrm>
        <a:off x="8136825" y="2873210"/>
        <a:ext cx="1360894" cy="734599"/>
      </dsp:txXfrm>
    </dsp:sp>
    <dsp:sp modelId="{487BB704-C04A-43A3-99C6-7B32F3922A61}">
      <dsp:nvSpPr>
        <dsp:cNvPr id="0" name=""/>
        <dsp:cNvSpPr/>
      </dsp:nvSpPr>
      <dsp:spPr>
        <a:xfrm>
          <a:off x="7777983" y="4277584"/>
          <a:ext cx="1061514" cy="67406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D62A75C-ECE6-4F7B-8F19-7A75224D037A}">
      <dsp:nvSpPr>
        <dsp:cNvPr id="0" name=""/>
        <dsp:cNvSpPr/>
      </dsp:nvSpPr>
      <dsp:spPr>
        <a:xfrm>
          <a:off x="7895930" y="4389633"/>
          <a:ext cx="1061514" cy="67406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100% increase in electronic payments</a:t>
          </a:r>
        </a:p>
      </dsp:txBody>
      <dsp:txXfrm>
        <a:off x="7915673" y="4409376"/>
        <a:ext cx="1022028" cy="634575"/>
      </dsp:txXfrm>
    </dsp:sp>
    <dsp:sp modelId="{8AD81164-5BD7-4EA6-9F2C-8C1E227FA16B}">
      <dsp:nvSpPr>
        <dsp:cNvPr id="0" name=""/>
        <dsp:cNvSpPr/>
      </dsp:nvSpPr>
      <dsp:spPr>
        <a:xfrm>
          <a:off x="9075390" y="4277584"/>
          <a:ext cx="1061514" cy="67406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3D5380A-2E84-48C6-A74D-F8D4E9DE37DA}">
      <dsp:nvSpPr>
        <dsp:cNvPr id="0" name=""/>
        <dsp:cNvSpPr/>
      </dsp:nvSpPr>
      <dsp:spPr>
        <a:xfrm>
          <a:off x="9193336" y="4389633"/>
          <a:ext cx="1061514" cy="67406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Owner access to funds to transfer</a:t>
          </a:r>
        </a:p>
      </dsp:txBody>
      <dsp:txXfrm>
        <a:off x="9213079" y="4409376"/>
        <a:ext cx="1022028" cy="63457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749912-3C45-4FDE-A883-AAA694A55438}">
      <dsp:nvSpPr>
        <dsp:cNvPr id="0" name=""/>
        <dsp:cNvSpPr/>
      </dsp:nvSpPr>
      <dsp:spPr>
        <a:xfrm>
          <a:off x="209236" y="2225"/>
          <a:ext cx="3318929" cy="1991357"/>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i="1" kern="1200"/>
            <a:t>Designing for clarity and ease of use was more valuable than adding complexity</a:t>
          </a:r>
          <a:endParaRPr lang="en-US" sz="3100" kern="1200"/>
        </a:p>
      </dsp:txBody>
      <dsp:txXfrm>
        <a:off x="209236" y="2225"/>
        <a:ext cx="3318929" cy="1991357"/>
      </dsp:txXfrm>
    </dsp:sp>
    <dsp:sp modelId="{DB4BE407-33C7-45FF-89CE-35B9D597DA23}">
      <dsp:nvSpPr>
        <dsp:cNvPr id="0" name=""/>
        <dsp:cNvSpPr/>
      </dsp:nvSpPr>
      <dsp:spPr>
        <a:xfrm>
          <a:off x="3860058" y="2225"/>
          <a:ext cx="3318929" cy="1991357"/>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i="1" kern="1200"/>
            <a:t>Each member owned key parts based on their strengths</a:t>
          </a:r>
          <a:endParaRPr lang="en-US" sz="3100" kern="1200"/>
        </a:p>
      </dsp:txBody>
      <dsp:txXfrm>
        <a:off x="3860058" y="2225"/>
        <a:ext cx="3318929" cy="1991357"/>
      </dsp:txXfrm>
    </dsp:sp>
    <dsp:sp modelId="{CDCDD931-B597-4F2D-BC55-A983D4C25F59}">
      <dsp:nvSpPr>
        <dsp:cNvPr id="0" name=""/>
        <dsp:cNvSpPr/>
      </dsp:nvSpPr>
      <dsp:spPr>
        <a:xfrm>
          <a:off x="209236" y="2325475"/>
          <a:ext cx="3318929" cy="1991357"/>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i="1" kern="1200"/>
            <a:t>Sprints and check-ins kept us on track and adaptable</a:t>
          </a:r>
          <a:endParaRPr lang="en-US" sz="3100" kern="1200"/>
        </a:p>
      </dsp:txBody>
      <dsp:txXfrm>
        <a:off x="209236" y="2325475"/>
        <a:ext cx="3318929" cy="1991357"/>
      </dsp:txXfrm>
    </dsp:sp>
    <dsp:sp modelId="{53D45F44-F51E-4E23-B0A2-F6BEDE8E4A12}">
      <dsp:nvSpPr>
        <dsp:cNvPr id="0" name=""/>
        <dsp:cNvSpPr/>
      </dsp:nvSpPr>
      <dsp:spPr>
        <a:xfrm>
          <a:off x="3860058" y="2325475"/>
          <a:ext cx="3318929" cy="1991357"/>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i="1" kern="1200"/>
            <a:t>Great presentations tell a story – not just display words</a:t>
          </a:r>
          <a:endParaRPr lang="en-US" sz="3100" kern="1200"/>
        </a:p>
      </dsp:txBody>
      <dsp:txXfrm>
        <a:off x="3860058" y="2325475"/>
        <a:ext cx="3318929" cy="1991357"/>
      </dsp:txXfrm>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D12254D-5759-4EB3-BF8D-D68E90DC2D7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81A69FF-7820-4FCC-B849-D3678A21A4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80D95BA-7ABD-45D4-B691-9F58B13542F8}" type="datetimeFigureOut">
              <a:rPr lang="en-US" smtClean="0"/>
              <a:t>5/4/2025</a:t>
            </a:fld>
            <a:endParaRPr lang="en-US"/>
          </a:p>
        </p:txBody>
      </p:sp>
      <p:sp>
        <p:nvSpPr>
          <p:cNvPr id="4" name="Footer Placeholder 3">
            <a:extLst>
              <a:ext uri="{FF2B5EF4-FFF2-40B4-BE49-F238E27FC236}">
                <a16:creationId xmlns:a16="http://schemas.microsoft.com/office/drawing/2014/main" id="{D4FAC37F-43E8-47E4-A8D1-19743C11367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7D279E6-0ADC-4707-A0E5-8B8058228FF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03308A-A8B4-43FF-8C57-7C15CEEAA8C3}" type="slidenum">
              <a:rPr lang="en-US" smtClean="0"/>
              <a:t>‹#›</a:t>
            </a:fld>
            <a:endParaRPr lang="en-US"/>
          </a:p>
        </p:txBody>
      </p:sp>
    </p:spTree>
    <p:extLst>
      <p:ext uri="{BB962C8B-B14F-4D97-AF65-F5344CB8AC3E}">
        <p14:creationId xmlns:p14="http://schemas.microsoft.com/office/powerpoint/2010/main" val="1563327285"/>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png>
</file>

<file path=ppt/media/image16.png>
</file>

<file path=ppt/media/image17.png>
</file>

<file path=ppt/media/image18.jpeg>
</file>

<file path=ppt/media/image19.jpeg>
</file>

<file path=ppt/media/image2.jpeg>
</file>

<file path=ppt/media/image20.jpeg>
</file>

<file path=ppt/media/image3.jpe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9D14A6-BAC8-4A71-919C-314181CF34EF}" type="datetimeFigureOut">
              <a:rPr lang="en-US" smtClean="0"/>
              <a:t>5/4/2025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2F9892-4FA8-4E47-8751-DA9332AF5A19}" type="slidenum">
              <a:rPr lang="en-US" smtClean="0"/>
              <a:t>‹#›</a:t>
            </a:fld>
            <a:endParaRPr lang="en-US"/>
          </a:p>
        </p:txBody>
      </p:sp>
    </p:spTree>
    <p:extLst>
      <p:ext uri="{BB962C8B-B14F-4D97-AF65-F5344CB8AC3E}">
        <p14:creationId xmlns:p14="http://schemas.microsoft.com/office/powerpoint/2010/main" val="4267596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66ACB4-42CC-F276-00A3-A5E3A8FFCE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AC9183-0930-EAD0-9A11-203882320E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7BA2FD-5B43-31BF-33E2-F40CCB973236}"/>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a:p>
            <a:br>
              <a:rPr lang="en-US">
                <a:ea typeface="Calibri"/>
                <a:cs typeface="+mn-lt"/>
              </a:rPr>
            </a:br>
            <a:endParaRPr lang="en-US">
              <a:ea typeface="Calibri"/>
              <a:cs typeface="Calibri"/>
            </a:endParaRPr>
          </a:p>
        </p:txBody>
      </p:sp>
      <p:sp>
        <p:nvSpPr>
          <p:cNvPr id="4" name="Slide Number Placeholder 3">
            <a:extLst>
              <a:ext uri="{FF2B5EF4-FFF2-40B4-BE49-F238E27FC236}">
                <a16:creationId xmlns:a16="http://schemas.microsoft.com/office/drawing/2014/main" id="{703249BA-ABFC-3974-F119-249C059908F7}"/>
              </a:ext>
            </a:extLst>
          </p:cNvPr>
          <p:cNvSpPr>
            <a:spLocks noGrp="1"/>
          </p:cNvSpPr>
          <p:nvPr>
            <p:ph type="sldNum" sz="quarter" idx="5"/>
          </p:nvPr>
        </p:nvSpPr>
        <p:spPr/>
        <p:txBody>
          <a:bodyPr/>
          <a:lstStyle/>
          <a:p>
            <a:fld id="{B62F9892-4FA8-4E47-8751-DA9332AF5A19}" type="slidenum">
              <a:rPr lang="en-US" smtClean="0"/>
              <a:t>1</a:t>
            </a:fld>
            <a:endParaRPr lang="en-US"/>
          </a:p>
        </p:txBody>
      </p:sp>
    </p:spTree>
    <p:extLst>
      <p:ext uri="{BB962C8B-B14F-4D97-AF65-F5344CB8AC3E}">
        <p14:creationId xmlns:p14="http://schemas.microsoft.com/office/powerpoint/2010/main" val="36435189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F15DB8-0960-D8BB-EC60-AE08BC27DB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BE88AF-10A5-8798-DC9C-F1CC98789C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0C4D5E-39E3-4CC0-3140-01DF67922586}"/>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a:p>
            <a:br>
              <a:rPr lang="en-US">
                <a:ea typeface="Calibri"/>
                <a:cs typeface="+mn-lt"/>
              </a:rPr>
            </a:br>
            <a:endParaRPr lang="en-US">
              <a:ea typeface="Calibri"/>
              <a:cs typeface="Calibri"/>
            </a:endParaRPr>
          </a:p>
        </p:txBody>
      </p:sp>
      <p:sp>
        <p:nvSpPr>
          <p:cNvPr id="4" name="Slide Number Placeholder 3">
            <a:extLst>
              <a:ext uri="{FF2B5EF4-FFF2-40B4-BE49-F238E27FC236}">
                <a16:creationId xmlns:a16="http://schemas.microsoft.com/office/drawing/2014/main" id="{C679DDE1-AEFC-E254-EECC-8596014C59CC}"/>
              </a:ext>
            </a:extLst>
          </p:cNvPr>
          <p:cNvSpPr>
            <a:spLocks noGrp="1"/>
          </p:cNvSpPr>
          <p:nvPr>
            <p:ph type="sldNum" sz="quarter" idx="5"/>
          </p:nvPr>
        </p:nvSpPr>
        <p:spPr/>
        <p:txBody>
          <a:bodyPr/>
          <a:lstStyle/>
          <a:p>
            <a:fld id="{B62F9892-4FA8-4E47-8751-DA9332AF5A19}" type="slidenum">
              <a:rPr lang="en-US" smtClean="0"/>
              <a:t>10</a:t>
            </a:fld>
            <a:endParaRPr lang="en-US"/>
          </a:p>
        </p:txBody>
      </p:sp>
    </p:spTree>
    <p:extLst>
      <p:ext uri="{BB962C8B-B14F-4D97-AF65-F5344CB8AC3E}">
        <p14:creationId xmlns:p14="http://schemas.microsoft.com/office/powerpoint/2010/main" val="6584135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64CFFA-2F29-CB93-CC09-910DB02FC7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9A1AC9-3401-14A4-95B0-1E0A94B2B3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01091F-75B6-4F99-315B-1C54F79D3A16}"/>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a:p>
            <a:r>
              <a:rPr lang="en-US">
                <a:ea typeface="Calibri"/>
                <a:cs typeface="Calibri"/>
              </a:rPr>
              <a:t>Speaking Points</a:t>
            </a:r>
          </a:p>
          <a:p>
            <a:endParaRPr lang="en-US">
              <a:ea typeface="Calibri"/>
              <a:cs typeface="Calibri"/>
            </a:endParaRPr>
          </a:p>
          <a:p>
            <a:r>
              <a:rPr lang="en-US"/>
              <a:t>Good evening everyone! Our goal today is to provide a detailed story and demonstrate the value we've delivered in this sprint. We'll focus on how these deliverables contribute to the overall project objectives. </a:t>
            </a:r>
            <a:endParaRPr lang="en-US">
              <a:ea typeface="Calibri"/>
              <a:cs typeface="Calibri"/>
            </a:endParaRPr>
          </a:p>
          <a:p>
            <a:endParaRPr lang="en-US">
              <a:ea typeface="Calibri"/>
              <a:cs typeface="Calibri"/>
            </a:endParaRPr>
          </a:p>
          <a:p>
            <a:r>
              <a:rPr lang="en-US">
                <a:ea typeface="Calibri"/>
                <a:cs typeface="Calibri"/>
              </a:rPr>
              <a:t>The value delivered in this Sprint will be realized in future construction of our IS for Stephanie.  Once created and implemented our it will save her an estimated 200 hours annually in Inventory Management, Sales and Order Processing, Financial Reporting and Customer Communication.</a:t>
            </a:r>
            <a:br>
              <a:rPr lang="en-US">
                <a:ea typeface="Calibri"/>
                <a:cs typeface="+mn-lt"/>
              </a:rPr>
            </a:br>
            <a:endParaRPr lang="en-US">
              <a:ea typeface="Calibri"/>
              <a:cs typeface="Calibri"/>
            </a:endParaRPr>
          </a:p>
          <a:p>
            <a:r>
              <a:rPr lang="en-US"/>
              <a:t>This time can be reinvested into product creation, marketing, and business growth.  We expect Stephanie to increase sales by 20% within the first year of implementing the IS we are creating for her this semester</a:t>
            </a:r>
            <a:br>
              <a:rPr lang="en-US">
                <a:ea typeface="Calibri"/>
                <a:cs typeface="+mn-lt"/>
              </a:rPr>
            </a:br>
            <a:endParaRPr lang="en-US">
              <a:ea typeface="Calibri"/>
              <a:cs typeface="Calibri"/>
            </a:endParaRPr>
          </a:p>
        </p:txBody>
      </p:sp>
      <p:sp>
        <p:nvSpPr>
          <p:cNvPr id="4" name="Slide Number Placeholder 3">
            <a:extLst>
              <a:ext uri="{FF2B5EF4-FFF2-40B4-BE49-F238E27FC236}">
                <a16:creationId xmlns:a16="http://schemas.microsoft.com/office/drawing/2014/main" id="{A3A9951E-F142-65F7-37F7-9BB5F86478BB}"/>
              </a:ext>
            </a:extLst>
          </p:cNvPr>
          <p:cNvSpPr>
            <a:spLocks noGrp="1"/>
          </p:cNvSpPr>
          <p:nvPr>
            <p:ph type="sldNum" sz="quarter" idx="5"/>
          </p:nvPr>
        </p:nvSpPr>
        <p:spPr/>
        <p:txBody>
          <a:bodyPr/>
          <a:lstStyle/>
          <a:p>
            <a:fld id="{B62F9892-4FA8-4E47-8751-DA9332AF5A19}" type="slidenum">
              <a:rPr lang="en-US" smtClean="0"/>
              <a:t>11</a:t>
            </a:fld>
            <a:endParaRPr lang="en-US"/>
          </a:p>
        </p:txBody>
      </p:sp>
    </p:spTree>
    <p:extLst>
      <p:ext uri="{BB962C8B-B14F-4D97-AF65-F5344CB8AC3E}">
        <p14:creationId xmlns:p14="http://schemas.microsoft.com/office/powerpoint/2010/main" val="17192120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86F92B-0E97-7860-E2AD-50656C9153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5EB469-1218-C5EF-57A1-A603DE2888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A31A09-26D4-C33D-DDE9-35C49BF0F7D1}"/>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p:txBody>
      </p:sp>
      <p:sp>
        <p:nvSpPr>
          <p:cNvPr id="4" name="Slide Number Placeholder 3">
            <a:extLst>
              <a:ext uri="{FF2B5EF4-FFF2-40B4-BE49-F238E27FC236}">
                <a16:creationId xmlns:a16="http://schemas.microsoft.com/office/drawing/2014/main" id="{F0AC9578-06AD-B5BB-DEDC-50C2DA2B65DA}"/>
              </a:ext>
            </a:extLst>
          </p:cNvPr>
          <p:cNvSpPr>
            <a:spLocks noGrp="1"/>
          </p:cNvSpPr>
          <p:nvPr>
            <p:ph type="sldNum" sz="quarter" idx="5"/>
          </p:nvPr>
        </p:nvSpPr>
        <p:spPr/>
        <p:txBody>
          <a:bodyPr/>
          <a:lstStyle/>
          <a:p>
            <a:fld id="{B62F9892-4FA8-4E47-8751-DA9332AF5A19}" type="slidenum">
              <a:rPr lang="en-US" smtClean="0"/>
              <a:t>12</a:t>
            </a:fld>
            <a:endParaRPr lang="en-US"/>
          </a:p>
        </p:txBody>
      </p:sp>
    </p:spTree>
    <p:extLst>
      <p:ext uri="{BB962C8B-B14F-4D97-AF65-F5344CB8AC3E}">
        <p14:creationId xmlns:p14="http://schemas.microsoft.com/office/powerpoint/2010/main" val="365533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EC8593-0BA2-9721-BFD5-90C0A0B989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E54FB1-7FFA-89F8-91EF-2395636B92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3381F9-D418-F0F0-10E6-84611B3C794A}"/>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a:p>
            <a:br>
              <a:rPr lang="en-US">
                <a:ea typeface="Calibri"/>
                <a:cs typeface="+mn-lt"/>
              </a:rPr>
            </a:br>
            <a:endParaRPr lang="en-US">
              <a:ea typeface="Calibri"/>
              <a:cs typeface="Calibri"/>
            </a:endParaRPr>
          </a:p>
        </p:txBody>
      </p:sp>
      <p:sp>
        <p:nvSpPr>
          <p:cNvPr id="4" name="Slide Number Placeholder 3">
            <a:extLst>
              <a:ext uri="{FF2B5EF4-FFF2-40B4-BE49-F238E27FC236}">
                <a16:creationId xmlns:a16="http://schemas.microsoft.com/office/drawing/2014/main" id="{3FF71FC2-CE38-78A7-4CF2-DE925CBA80EA}"/>
              </a:ext>
            </a:extLst>
          </p:cNvPr>
          <p:cNvSpPr>
            <a:spLocks noGrp="1"/>
          </p:cNvSpPr>
          <p:nvPr>
            <p:ph type="sldNum" sz="quarter" idx="5"/>
          </p:nvPr>
        </p:nvSpPr>
        <p:spPr/>
        <p:txBody>
          <a:bodyPr/>
          <a:lstStyle/>
          <a:p>
            <a:fld id="{B62F9892-4FA8-4E47-8751-DA9332AF5A19}" type="slidenum">
              <a:rPr lang="en-US" smtClean="0"/>
              <a:t>2</a:t>
            </a:fld>
            <a:endParaRPr lang="en-US"/>
          </a:p>
        </p:txBody>
      </p:sp>
    </p:spTree>
    <p:extLst>
      <p:ext uri="{BB962C8B-B14F-4D97-AF65-F5344CB8AC3E}">
        <p14:creationId xmlns:p14="http://schemas.microsoft.com/office/powerpoint/2010/main" val="3271901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3D597B-274D-E77F-2284-ECF6835A57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23C78E-126E-F163-D0BE-7375C9D5DB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0150570-C915-B34A-D536-D055CFACFA1F}"/>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a:p>
            <a:br>
              <a:rPr lang="en-US">
                <a:ea typeface="Calibri"/>
                <a:cs typeface="+mn-lt"/>
              </a:rPr>
            </a:br>
            <a:endParaRPr lang="en-US">
              <a:ea typeface="Calibri"/>
              <a:cs typeface="Calibri"/>
            </a:endParaRPr>
          </a:p>
        </p:txBody>
      </p:sp>
      <p:sp>
        <p:nvSpPr>
          <p:cNvPr id="4" name="Slide Number Placeholder 3">
            <a:extLst>
              <a:ext uri="{FF2B5EF4-FFF2-40B4-BE49-F238E27FC236}">
                <a16:creationId xmlns:a16="http://schemas.microsoft.com/office/drawing/2014/main" id="{DA223861-EF01-8FA8-B633-818F90B70A27}"/>
              </a:ext>
            </a:extLst>
          </p:cNvPr>
          <p:cNvSpPr>
            <a:spLocks noGrp="1"/>
          </p:cNvSpPr>
          <p:nvPr>
            <p:ph type="sldNum" sz="quarter" idx="5"/>
          </p:nvPr>
        </p:nvSpPr>
        <p:spPr/>
        <p:txBody>
          <a:bodyPr/>
          <a:lstStyle/>
          <a:p>
            <a:fld id="{B62F9892-4FA8-4E47-8751-DA9332AF5A19}" type="slidenum">
              <a:rPr lang="en-US" smtClean="0"/>
              <a:t>3</a:t>
            </a:fld>
            <a:endParaRPr lang="en-US"/>
          </a:p>
        </p:txBody>
      </p:sp>
    </p:spTree>
    <p:extLst>
      <p:ext uri="{BB962C8B-B14F-4D97-AF65-F5344CB8AC3E}">
        <p14:creationId xmlns:p14="http://schemas.microsoft.com/office/powerpoint/2010/main" val="21205585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0FDA06-33E4-1124-4956-6FD626BF35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E24099-3A5D-170A-AA87-98AA8CAC84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E03C84-9D28-8D8C-A462-63232CD38B62}"/>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a:p>
            <a:br>
              <a:rPr lang="en-US">
                <a:ea typeface="Calibri"/>
                <a:cs typeface="+mn-lt"/>
              </a:rPr>
            </a:br>
            <a:endParaRPr lang="en-US">
              <a:ea typeface="Calibri"/>
              <a:cs typeface="Calibri"/>
            </a:endParaRPr>
          </a:p>
        </p:txBody>
      </p:sp>
      <p:sp>
        <p:nvSpPr>
          <p:cNvPr id="4" name="Slide Number Placeholder 3">
            <a:extLst>
              <a:ext uri="{FF2B5EF4-FFF2-40B4-BE49-F238E27FC236}">
                <a16:creationId xmlns:a16="http://schemas.microsoft.com/office/drawing/2014/main" id="{AF67673E-6879-CA3B-949F-44732F70FFB9}"/>
              </a:ext>
            </a:extLst>
          </p:cNvPr>
          <p:cNvSpPr>
            <a:spLocks noGrp="1"/>
          </p:cNvSpPr>
          <p:nvPr>
            <p:ph type="sldNum" sz="quarter" idx="5"/>
          </p:nvPr>
        </p:nvSpPr>
        <p:spPr/>
        <p:txBody>
          <a:bodyPr/>
          <a:lstStyle/>
          <a:p>
            <a:fld id="{B62F9892-4FA8-4E47-8751-DA9332AF5A19}" type="slidenum">
              <a:rPr lang="en-US" smtClean="0"/>
              <a:t>4</a:t>
            </a:fld>
            <a:endParaRPr lang="en-US"/>
          </a:p>
        </p:txBody>
      </p:sp>
    </p:spTree>
    <p:extLst>
      <p:ext uri="{BB962C8B-B14F-4D97-AF65-F5344CB8AC3E}">
        <p14:creationId xmlns:p14="http://schemas.microsoft.com/office/powerpoint/2010/main" val="22693846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FC6CB6-792A-413E-87D8-58783966D6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5DED60-2401-C220-5361-642B651C52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868C19-0DBF-75A6-C362-00E8EA491795}"/>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a:p>
            <a:br>
              <a:rPr lang="en-US">
                <a:ea typeface="Calibri"/>
                <a:cs typeface="+mn-lt"/>
              </a:rPr>
            </a:br>
            <a:endParaRPr lang="en-US">
              <a:ea typeface="Calibri"/>
              <a:cs typeface="Calibri"/>
            </a:endParaRPr>
          </a:p>
        </p:txBody>
      </p:sp>
      <p:sp>
        <p:nvSpPr>
          <p:cNvPr id="4" name="Slide Number Placeholder 3">
            <a:extLst>
              <a:ext uri="{FF2B5EF4-FFF2-40B4-BE49-F238E27FC236}">
                <a16:creationId xmlns:a16="http://schemas.microsoft.com/office/drawing/2014/main" id="{FE9C9AE4-953F-0554-17EC-1D65D0611D43}"/>
              </a:ext>
            </a:extLst>
          </p:cNvPr>
          <p:cNvSpPr>
            <a:spLocks noGrp="1"/>
          </p:cNvSpPr>
          <p:nvPr>
            <p:ph type="sldNum" sz="quarter" idx="5"/>
          </p:nvPr>
        </p:nvSpPr>
        <p:spPr/>
        <p:txBody>
          <a:bodyPr/>
          <a:lstStyle/>
          <a:p>
            <a:fld id="{B62F9892-4FA8-4E47-8751-DA9332AF5A19}" type="slidenum">
              <a:rPr lang="en-US" smtClean="0"/>
              <a:t>5</a:t>
            </a:fld>
            <a:endParaRPr lang="en-US"/>
          </a:p>
        </p:txBody>
      </p:sp>
    </p:spTree>
    <p:extLst>
      <p:ext uri="{BB962C8B-B14F-4D97-AF65-F5344CB8AC3E}">
        <p14:creationId xmlns:p14="http://schemas.microsoft.com/office/powerpoint/2010/main" val="2612096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E96BA9-10AD-1C63-7BAE-D50D024CA8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96851B-F96A-5FBB-0655-382F49972E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8D26C6-D65F-CA5F-89B7-01646E7639FB}"/>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p:txBody>
      </p:sp>
      <p:sp>
        <p:nvSpPr>
          <p:cNvPr id="4" name="Slide Number Placeholder 3">
            <a:extLst>
              <a:ext uri="{FF2B5EF4-FFF2-40B4-BE49-F238E27FC236}">
                <a16:creationId xmlns:a16="http://schemas.microsoft.com/office/drawing/2014/main" id="{0C9D0C51-66D4-7567-3588-3DC35378B264}"/>
              </a:ext>
            </a:extLst>
          </p:cNvPr>
          <p:cNvSpPr>
            <a:spLocks noGrp="1"/>
          </p:cNvSpPr>
          <p:nvPr>
            <p:ph type="sldNum" sz="quarter" idx="5"/>
          </p:nvPr>
        </p:nvSpPr>
        <p:spPr/>
        <p:txBody>
          <a:bodyPr/>
          <a:lstStyle/>
          <a:p>
            <a:fld id="{B62F9892-4FA8-4E47-8751-DA9332AF5A19}" type="slidenum">
              <a:rPr lang="en-US" smtClean="0"/>
              <a:t>6</a:t>
            </a:fld>
            <a:endParaRPr lang="en-US"/>
          </a:p>
        </p:txBody>
      </p:sp>
    </p:spTree>
    <p:extLst>
      <p:ext uri="{BB962C8B-B14F-4D97-AF65-F5344CB8AC3E}">
        <p14:creationId xmlns:p14="http://schemas.microsoft.com/office/powerpoint/2010/main" val="2677672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E3B639-0E5F-35F4-4E45-6154497EA5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0FF8A89-C50F-CC11-3E53-67025880CB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CF8AE2-AF0E-11AC-D6B3-FE59DCD6EF7D}"/>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a:p>
            <a:br>
              <a:rPr lang="en-US">
                <a:ea typeface="Calibri"/>
                <a:cs typeface="+mn-lt"/>
              </a:rPr>
            </a:br>
            <a:endParaRPr lang="en-US">
              <a:ea typeface="Calibri"/>
              <a:cs typeface="Calibri"/>
            </a:endParaRPr>
          </a:p>
        </p:txBody>
      </p:sp>
      <p:sp>
        <p:nvSpPr>
          <p:cNvPr id="4" name="Slide Number Placeholder 3">
            <a:extLst>
              <a:ext uri="{FF2B5EF4-FFF2-40B4-BE49-F238E27FC236}">
                <a16:creationId xmlns:a16="http://schemas.microsoft.com/office/drawing/2014/main" id="{37F3FBBF-6834-322F-5B19-3F317F5040EB}"/>
              </a:ext>
            </a:extLst>
          </p:cNvPr>
          <p:cNvSpPr>
            <a:spLocks noGrp="1"/>
          </p:cNvSpPr>
          <p:nvPr>
            <p:ph type="sldNum" sz="quarter" idx="5"/>
          </p:nvPr>
        </p:nvSpPr>
        <p:spPr/>
        <p:txBody>
          <a:bodyPr/>
          <a:lstStyle/>
          <a:p>
            <a:fld id="{B62F9892-4FA8-4E47-8751-DA9332AF5A19}" type="slidenum">
              <a:rPr lang="en-US" smtClean="0"/>
              <a:t>7</a:t>
            </a:fld>
            <a:endParaRPr lang="en-US"/>
          </a:p>
        </p:txBody>
      </p:sp>
    </p:spTree>
    <p:extLst>
      <p:ext uri="{BB962C8B-B14F-4D97-AF65-F5344CB8AC3E}">
        <p14:creationId xmlns:p14="http://schemas.microsoft.com/office/powerpoint/2010/main" val="25666392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495B1F-8727-37EC-AC1D-C775D0F934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0BF17B-26C2-F3A1-C686-E6DF4B1D7D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371A7F-1157-75B5-AF34-852DD908709E}"/>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a:p>
            <a:br>
              <a:rPr lang="en-US">
                <a:ea typeface="Calibri"/>
                <a:cs typeface="+mn-lt"/>
              </a:rPr>
            </a:br>
            <a:endParaRPr lang="en-US">
              <a:ea typeface="Calibri"/>
              <a:cs typeface="Calibri"/>
            </a:endParaRPr>
          </a:p>
        </p:txBody>
      </p:sp>
      <p:sp>
        <p:nvSpPr>
          <p:cNvPr id="4" name="Slide Number Placeholder 3">
            <a:extLst>
              <a:ext uri="{FF2B5EF4-FFF2-40B4-BE49-F238E27FC236}">
                <a16:creationId xmlns:a16="http://schemas.microsoft.com/office/drawing/2014/main" id="{391ABEB6-A96F-EFA1-C5CD-803714BA2087}"/>
              </a:ext>
            </a:extLst>
          </p:cNvPr>
          <p:cNvSpPr>
            <a:spLocks noGrp="1"/>
          </p:cNvSpPr>
          <p:nvPr>
            <p:ph type="sldNum" sz="quarter" idx="5"/>
          </p:nvPr>
        </p:nvSpPr>
        <p:spPr/>
        <p:txBody>
          <a:bodyPr/>
          <a:lstStyle/>
          <a:p>
            <a:fld id="{B62F9892-4FA8-4E47-8751-DA9332AF5A19}" type="slidenum">
              <a:rPr lang="en-US" smtClean="0"/>
              <a:t>8</a:t>
            </a:fld>
            <a:endParaRPr lang="en-US"/>
          </a:p>
        </p:txBody>
      </p:sp>
    </p:spTree>
    <p:extLst>
      <p:ext uri="{BB962C8B-B14F-4D97-AF65-F5344CB8AC3E}">
        <p14:creationId xmlns:p14="http://schemas.microsoft.com/office/powerpoint/2010/main" val="3713421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FA9A7A-C2A5-410F-3F20-E7F7271417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611818-5C53-FEC9-C56F-35372B5DA3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1A20192-5159-2FE4-F8D3-AD4F6425A416}"/>
              </a:ext>
            </a:extLst>
          </p:cNvPr>
          <p:cNvSpPr>
            <a:spLocks noGrp="1"/>
          </p:cNvSpPr>
          <p:nvPr>
            <p:ph type="body" idx="1"/>
          </p:nvPr>
        </p:nvSpPr>
        <p:spPr/>
        <p:txBody>
          <a:bodyPr/>
          <a:lstStyle/>
          <a:p>
            <a:r>
              <a:rPr lang="en-US">
                <a:ea typeface="Calibri"/>
                <a:cs typeface="Calibri"/>
              </a:rPr>
              <a:t>Presenter:  Lauren</a:t>
            </a:r>
          </a:p>
          <a:p>
            <a:r>
              <a:rPr lang="en-US">
                <a:ea typeface="Calibri"/>
                <a:cs typeface="Calibri"/>
              </a:rPr>
              <a:t>Transition to next Presenter:  NA this slide</a:t>
            </a:r>
          </a:p>
          <a:p>
            <a:endParaRPr lang="en-US">
              <a:ea typeface="Calibri"/>
              <a:cs typeface="Calibri"/>
            </a:endParaRPr>
          </a:p>
        </p:txBody>
      </p:sp>
      <p:sp>
        <p:nvSpPr>
          <p:cNvPr id="4" name="Slide Number Placeholder 3">
            <a:extLst>
              <a:ext uri="{FF2B5EF4-FFF2-40B4-BE49-F238E27FC236}">
                <a16:creationId xmlns:a16="http://schemas.microsoft.com/office/drawing/2014/main" id="{7ADFDAD6-955F-7B27-D05C-38E2EF1CCA1A}"/>
              </a:ext>
            </a:extLst>
          </p:cNvPr>
          <p:cNvSpPr>
            <a:spLocks noGrp="1"/>
          </p:cNvSpPr>
          <p:nvPr>
            <p:ph type="sldNum" sz="quarter" idx="5"/>
          </p:nvPr>
        </p:nvSpPr>
        <p:spPr/>
        <p:txBody>
          <a:bodyPr/>
          <a:lstStyle/>
          <a:p>
            <a:fld id="{B62F9892-4FA8-4E47-8751-DA9332AF5A19}" type="slidenum">
              <a:rPr lang="en-US" smtClean="0"/>
              <a:t>9</a:t>
            </a:fld>
            <a:endParaRPr lang="en-US"/>
          </a:p>
        </p:txBody>
      </p:sp>
    </p:spTree>
    <p:extLst>
      <p:ext uri="{BB962C8B-B14F-4D97-AF65-F5344CB8AC3E}">
        <p14:creationId xmlns:p14="http://schemas.microsoft.com/office/powerpoint/2010/main" val="2512519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r>
              <a:rPr lang="en-US"/>
              <a:t>2/3/20XX</a:t>
            </a:r>
          </a:p>
        </p:txBody>
      </p:sp>
      <p:sp>
        <p:nvSpPr>
          <p:cNvPr id="5" name="Footer Placeholder 4"/>
          <p:cNvSpPr>
            <a:spLocks noGrp="1"/>
          </p:cNvSpPr>
          <p:nvPr>
            <p:ph type="ftr" sz="quarter" idx="11"/>
          </p:nvPr>
        </p:nvSpPr>
        <p:spPr>
          <a:xfrm>
            <a:off x="2416500" y="329307"/>
            <a:ext cx="4973915" cy="309201"/>
          </a:xfrm>
        </p:spPr>
        <p:txBody>
          <a:bodyPr/>
          <a:lstStyle/>
          <a:p>
            <a:pPr algn="ctr"/>
            <a:r>
              <a:rPr lang="en-US"/>
              <a:t>Presentation Title</a:t>
            </a:r>
          </a:p>
        </p:txBody>
      </p:sp>
      <p:sp>
        <p:nvSpPr>
          <p:cNvPr id="6" name="Slide Number Placeholder 5"/>
          <p:cNvSpPr>
            <a:spLocks noGrp="1"/>
          </p:cNvSpPr>
          <p:nvPr>
            <p:ph type="sldNum" sz="quarter" idx="12"/>
          </p:nvPr>
        </p:nvSpPr>
        <p:spPr>
          <a:xfrm>
            <a:off x="1437664" y="798973"/>
            <a:ext cx="811019" cy="503578"/>
          </a:xfrm>
        </p:spPr>
        <p:txBody>
          <a:bodyPr/>
          <a:lstStyle/>
          <a:p>
            <a:fld id="{FAEF9944-A4F6-4C59-AEBD-678D6480B8EA}" type="slidenum">
              <a:rPr lang="en-US" smtClean="0"/>
              <a:pPr/>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62099768"/>
      </p:ext>
    </p:extLst>
  </p:cSld>
  <p:clrMapOvr>
    <a:masterClrMapping/>
  </p:clrMapOvr>
  <p:hf sldNum="0" hdr="0" ft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2/3/20XX</a:t>
            </a:r>
          </a:p>
        </p:txBody>
      </p:sp>
      <p:sp>
        <p:nvSpPr>
          <p:cNvPr id="5" name="Footer Placeholder 4"/>
          <p:cNvSpPr>
            <a:spLocks noGrp="1"/>
          </p:cNvSpPr>
          <p:nvPr>
            <p:ph type="ftr" sz="quarter" idx="11"/>
          </p:nvPr>
        </p:nvSpPr>
        <p:spPr/>
        <p:txBody>
          <a:bodyPr/>
          <a:lstStyle/>
          <a:p>
            <a:pPr algn="ctr"/>
            <a:r>
              <a:rPr lang="en-US"/>
              <a:t>Presentation Title</a:t>
            </a:r>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1461079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2/3/20XX</a:t>
            </a:r>
          </a:p>
        </p:txBody>
      </p:sp>
      <p:sp>
        <p:nvSpPr>
          <p:cNvPr id="5" name="Footer Placeholder 4"/>
          <p:cNvSpPr>
            <a:spLocks noGrp="1"/>
          </p:cNvSpPr>
          <p:nvPr>
            <p:ph type="ftr" sz="quarter" idx="11"/>
          </p:nvPr>
        </p:nvSpPr>
        <p:spPr/>
        <p:txBody>
          <a:bodyPr/>
          <a:lstStyle/>
          <a:p>
            <a:pPr algn="ctr"/>
            <a:r>
              <a:rPr lang="en-US"/>
              <a:t>Presentation Title</a:t>
            </a:r>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6039642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AED7D4B-97B3-4766-A7B9-D67E5D26120B}"/>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88952" h="6858000">
                <a:moveTo>
                  <a:pt x="0" y="0"/>
                </a:moveTo>
                <a:lnTo>
                  <a:pt x="12188952" y="0"/>
                </a:lnTo>
                <a:lnTo>
                  <a:pt x="12188952" y="6858000"/>
                </a:lnTo>
                <a:lnTo>
                  <a:pt x="0" y="6858000"/>
                </a:lnTo>
                <a:close/>
              </a:path>
            </a:pathLst>
          </a:custGeom>
          <a:solidFill>
            <a:schemeClr val="accent4"/>
          </a:solidFill>
        </p:spPr>
        <p:txBody>
          <a:bodyPr wrap="square">
            <a:noAutofit/>
          </a:bodyPr>
          <a:lstStyle>
            <a:lvl1pPr algn="ctr">
              <a:defRPr sz="1600"/>
            </a:lvl1pPr>
          </a:lstStyle>
          <a:p>
            <a:r>
              <a:rPr lang="en-US"/>
              <a:t>Click icon to add picture</a:t>
            </a:r>
          </a:p>
        </p:txBody>
      </p:sp>
      <p:sp>
        <p:nvSpPr>
          <p:cNvPr id="43" name="Title 42">
            <a:extLst>
              <a:ext uri="{FF2B5EF4-FFF2-40B4-BE49-F238E27FC236}">
                <a16:creationId xmlns:a16="http://schemas.microsoft.com/office/drawing/2014/main" id="{F6B9C4AD-0A5C-4CF8-8BBB-04DDB63051A9}"/>
              </a:ext>
            </a:extLst>
          </p:cNvPr>
          <p:cNvSpPr>
            <a:spLocks noGrp="1"/>
          </p:cNvSpPr>
          <p:nvPr>
            <p:ph type="ctrTitle" hasCustomPrompt="1"/>
          </p:nvPr>
        </p:nvSpPr>
        <p:spPr>
          <a:xfrm>
            <a:off x="1393372" y="982436"/>
            <a:ext cx="9405257" cy="4893128"/>
          </a:xfrm>
          <a:custGeom>
            <a:avLst/>
            <a:gdLst>
              <a:gd name="connsiteX0" fmla="*/ 1904725 w 4453151"/>
              <a:gd name="connsiteY0" fmla="*/ 0 h 4028034"/>
              <a:gd name="connsiteX1" fmla="*/ 2839696 w 4453151"/>
              <a:gd name="connsiteY1" fmla="*/ 173112 h 4028034"/>
              <a:gd name="connsiteX2" fmla="*/ 3670313 w 4453151"/>
              <a:gd name="connsiteY2" fmla="*/ 648665 h 4028034"/>
              <a:gd name="connsiteX3" fmla="*/ 4244827 w 4453151"/>
              <a:gd name="connsiteY3" fmla="*/ 1334400 h 4028034"/>
              <a:gd name="connsiteX4" fmla="*/ 4453151 w 4453151"/>
              <a:gd name="connsiteY4" fmla="*/ 2132445 h 4028034"/>
              <a:gd name="connsiteX5" fmla="*/ 4108366 w 4453151"/>
              <a:gd name="connsiteY5" fmla="*/ 2873461 h 4028034"/>
              <a:gd name="connsiteX6" fmla="*/ 3934636 w 4453151"/>
              <a:gd name="connsiteY6" fmla="*/ 3108662 h 4028034"/>
              <a:gd name="connsiteX7" fmla="*/ 2304458 w 4453151"/>
              <a:gd name="connsiteY7" fmla="*/ 4028034 h 4028034"/>
              <a:gd name="connsiteX8" fmla="*/ 1066940 w 4453151"/>
              <a:gd name="connsiteY8" fmla="*/ 3462430 h 4028034"/>
              <a:gd name="connsiteX9" fmla="*/ 916336 w 4453151"/>
              <a:gd name="connsiteY9" fmla="*/ 3350118 h 4028034"/>
              <a:gd name="connsiteX10" fmla="*/ 231353 w 4453151"/>
              <a:gd name="connsiteY10" fmla="*/ 2762989 h 4028034"/>
              <a:gd name="connsiteX11" fmla="*/ 0 w 4453151"/>
              <a:gd name="connsiteY11" fmla="*/ 2132445 h 4028034"/>
              <a:gd name="connsiteX12" fmla="*/ 519376 w 4453151"/>
              <a:gd name="connsiteY12" fmla="*/ 594947 h 4028034"/>
              <a:gd name="connsiteX13" fmla="*/ 1103636 w 4453151"/>
              <a:gd name="connsiteY13" fmla="*/ 160879 h 4028034"/>
              <a:gd name="connsiteX14" fmla="*/ 1904725 w 4453151"/>
              <a:gd name="connsiteY14" fmla="*/ 0 h 402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3151" h="4028034">
                <a:moveTo>
                  <a:pt x="1904725" y="0"/>
                </a:moveTo>
                <a:cubicBezTo>
                  <a:pt x="2215204" y="0"/>
                  <a:pt x="2529887" y="58226"/>
                  <a:pt x="2839696" y="173112"/>
                </a:cubicBezTo>
                <a:cubicBezTo>
                  <a:pt x="3141383" y="284780"/>
                  <a:pt x="3428543" y="449245"/>
                  <a:pt x="3670313" y="648665"/>
                </a:cubicBezTo>
                <a:cubicBezTo>
                  <a:pt x="3916289" y="851489"/>
                  <a:pt x="4109608" y="1082273"/>
                  <a:pt x="4244827" y="1334400"/>
                </a:cubicBezTo>
                <a:cubicBezTo>
                  <a:pt x="4383010" y="1592136"/>
                  <a:pt x="4453151" y="1860636"/>
                  <a:pt x="4453151" y="2132445"/>
                </a:cubicBezTo>
                <a:cubicBezTo>
                  <a:pt x="4453151" y="2406187"/>
                  <a:pt x="4341249" y="2566053"/>
                  <a:pt x="4108366" y="2873461"/>
                </a:cubicBezTo>
                <a:cubicBezTo>
                  <a:pt x="4052176" y="2947600"/>
                  <a:pt x="3994075" y="3024314"/>
                  <a:pt x="3934636" y="3108662"/>
                </a:cubicBezTo>
                <a:cubicBezTo>
                  <a:pt x="3480433" y="3753096"/>
                  <a:pt x="2992881" y="4028034"/>
                  <a:pt x="2304458" y="4028034"/>
                </a:cubicBezTo>
                <a:cubicBezTo>
                  <a:pt x="1852645" y="4028034"/>
                  <a:pt x="1521143" y="3804056"/>
                  <a:pt x="1066940" y="3462430"/>
                </a:cubicBezTo>
                <a:cubicBezTo>
                  <a:pt x="1016198" y="3424258"/>
                  <a:pt x="965455" y="3386544"/>
                  <a:pt x="916336" y="3350118"/>
                </a:cubicBezTo>
                <a:cubicBezTo>
                  <a:pt x="650103" y="3152447"/>
                  <a:pt x="398681" y="2965721"/>
                  <a:pt x="231353" y="2762989"/>
                </a:cubicBezTo>
                <a:cubicBezTo>
                  <a:pt x="71384" y="2569182"/>
                  <a:pt x="0" y="2374730"/>
                  <a:pt x="0" y="2132445"/>
                </a:cubicBezTo>
                <a:cubicBezTo>
                  <a:pt x="0" y="1525172"/>
                  <a:pt x="184432" y="979159"/>
                  <a:pt x="519376" y="594947"/>
                </a:cubicBezTo>
                <a:cubicBezTo>
                  <a:pt x="683262" y="407026"/>
                  <a:pt x="879831" y="260956"/>
                  <a:pt x="1103636" y="160879"/>
                </a:cubicBezTo>
                <a:cubicBezTo>
                  <a:pt x="1342444" y="54178"/>
                  <a:pt x="1611926" y="0"/>
                  <a:pt x="1904725" y="0"/>
                </a:cubicBezTo>
                <a:close/>
              </a:path>
            </a:pathLst>
          </a:custGeom>
          <a:solidFill>
            <a:schemeClr val="bg1">
              <a:alpha val="90000"/>
            </a:schemeClr>
          </a:solidFill>
          <a:ln w="317500">
            <a:noFill/>
          </a:ln>
          <a:effectLst>
            <a:outerShdw sx="107000" sy="107000" algn="ctr"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bIns="365760" rtlCol="0" anchor="ctr">
            <a:noAutofit/>
          </a:bodyPr>
          <a:lstStyle>
            <a:lvl1pPr algn="ctr">
              <a:lnSpc>
                <a:spcPct val="100000"/>
              </a:lnSpc>
              <a:defRPr lang="en-US" sz="4800" b="1" spc="0" baseline="0" dirty="0">
                <a:solidFill>
                  <a:schemeClr val="tx1">
                    <a:lumMod val="75000"/>
                    <a:lumOff val="25000"/>
                  </a:schemeClr>
                </a:solidFill>
                <a:latin typeface="+mn-lt"/>
                <a:ea typeface="+mn-ea"/>
                <a:cs typeface="+mn-cs"/>
              </a:defRPr>
            </a:lvl1pPr>
          </a:lstStyle>
          <a:p>
            <a:pPr marL="0" lvl="0" algn="ctr"/>
            <a:r>
              <a:rPr lang="en-US" sz="4000">
                <a:solidFill>
                  <a:schemeClr val="tx1">
                    <a:lumMod val="75000"/>
                    <a:lumOff val="25000"/>
                  </a:schemeClr>
                </a:solidFill>
              </a:rPr>
              <a:t>Click to add title</a:t>
            </a:r>
          </a:p>
        </p:txBody>
      </p:sp>
      <p:sp>
        <p:nvSpPr>
          <p:cNvPr id="2" name="Freeform: Shape 1">
            <a:extLst>
              <a:ext uri="{FF2B5EF4-FFF2-40B4-BE49-F238E27FC236}">
                <a16:creationId xmlns:a16="http://schemas.microsoft.com/office/drawing/2014/main" id="{6DC62D05-8038-E141-9539-6BB79F592B5D}"/>
              </a:ext>
              <a:ext uri="{C183D7F6-B498-43B3-948B-1728B52AA6E4}">
                <adec:decorative xmlns:adec="http://schemas.microsoft.com/office/drawing/2017/decorative" val="1"/>
              </a:ext>
            </a:extLst>
          </p:cNvPr>
          <p:cNvSpPr/>
          <p:nvPr userDrawn="1"/>
        </p:nvSpPr>
        <p:spPr>
          <a:xfrm rot="21300000" flipH="1">
            <a:off x="825194" y="576713"/>
            <a:ext cx="10456673" cy="5772428"/>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873387076"/>
      </p:ext>
    </p:extLst>
  </p:cSld>
  <p:clrMapOvr>
    <a:masterClrMapping/>
  </p:clrMapOvr>
  <p:extLst>
    <p:ext uri="{DCECCB84-F9BA-43D5-87BE-67443E8EF086}">
      <p15:sldGuideLst xmlns:p15="http://schemas.microsoft.com/office/powerpoint/2012/main">
        <p15:guide id="1" pos="5400">
          <p15:clr>
            <a:srgbClr val="FBAE40"/>
          </p15:clr>
        </p15:guide>
        <p15:guide id="2" pos="1272">
          <p15:clr>
            <a:srgbClr val="FBAE40"/>
          </p15:clr>
        </p15:guide>
        <p15:guide id="3" pos="2928">
          <p15:clr>
            <a:srgbClr val="FBAE40"/>
          </p15:clr>
        </p15:guide>
        <p15:guide id="4" pos="4584">
          <p15:clr>
            <a:srgbClr val="FBAE40"/>
          </p15:clr>
        </p15:guide>
        <p15:guide id="5" pos="626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29" name="Title 12">
            <a:extLst>
              <a:ext uri="{FF2B5EF4-FFF2-40B4-BE49-F238E27FC236}">
                <a16:creationId xmlns:a16="http://schemas.microsoft.com/office/drawing/2014/main" id="{13E521F8-83B3-D46A-1B27-32CCFD64FE19}"/>
              </a:ext>
            </a:extLst>
          </p:cNvPr>
          <p:cNvSpPr>
            <a:spLocks noGrp="1"/>
          </p:cNvSpPr>
          <p:nvPr>
            <p:ph type="title" hasCustomPrompt="1"/>
          </p:nvPr>
        </p:nvSpPr>
        <p:spPr>
          <a:xfrm>
            <a:off x="681038" y="1014288"/>
            <a:ext cx="4980672" cy="2267614"/>
          </a:xfrm>
        </p:spPr>
        <p:txBody>
          <a:bodyPr anchor="t"/>
          <a:lstStyle>
            <a:lvl1pPr>
              <a:lnSpc>
                <a:spcPct val="100000"/>
              </a:lnSpc>
              <a:defRPr/>
            </a:lvl1pPr>
          </a:lstStyle>
          <a:p>
            <a:r>
              <a:rPr lang="en-US" sz="3200">
                <a:solidFill>
                  <a:schemeClr val="tx1">
                    <a:lumMod val="75000"/>
                    <a:lumOff val="25000"/>
                  </a:schemeClr>
                </a:solidFill>
              </a:rPr>
              <a:t>Click to add title</a:t>
            </a:r>
            <a:endParaRPr lang="en-US"/>
          </a:p>
        </p:txBody>
      </p:sp>
      <p:sp>
        <p:nvSpPr>
          <p:cNvPr id="13" name="Content Placeholder 3">
            <a:extLst>
              <a:ext uri="{FF2B5EF4-FFF2-40B4-BE49-F238E27FC236}">
                <a16:creationId xmlns:a16="http://schemas.microsoft.com/office/drawing/2014/main" id="{17A1D8F1-CFCC-49C3-4874-06E9B176FF30}"/>
              </a:ext>
            </a:extLst>
          </p:cNvPr>
          <p:cNvSpPr>
            <a:spLocks noGrp="1"/>
          </p:cNvSpPr>
          <p:nvPr>
            <p:ph sz="half" idx="2" hasCustomPrompt="1"/>
          </p:nvPr>
        </p:nvSpPr>
        <p:spPr>
          <a:xfrm>
            <a:off x="681038" y="3499346"/>
            <a:ext cx="4980672" cy="2453700"/>
          </a:xfrm>
        </p:spPr>
        <p:txBody>
          <a:bodyPr>
            <a:noAutofit/>
          </a:bodyPr>
          <a:lstStyle>
            <a:lvl1pPr marL="342900" indent="-342900">
              <a:buFont typeface="+mj-lt"/>
              <a:buAutoNum type="arabicPeriod"/>
              <a:defRPr sz="1800"/>
            </a:lvl1pPr>
            <a:lvl2pPr marL="342900" indent="-342900">
              <a:buFont typeface="+mj-lt"/>
              <a:buAutoNum type="alphaLcPeriod"/>
              <a:defRPr sz="1800"/>
            </a:lvl2pPr>
            <a:lvl3pPr marL="914400" indent="-342900">
              <a:buFont typeface="+mj-lt"/>
              <a:buAutoNum type="arabicParenR"/>
              <a:defRPr sz="1800"/>
            </a:lvl3pPr>
            <a:lvl4pPr marL="1371600" indent="-342900">
              <a:buFont typeface="+mj-lt"/>
              <a:buAutoNum type="alphaLcParenR"/>
              <a:defRPr sz="1800"/>
            </a:lvl4pPr>
            <a:lvl5pPr marL="1828800" indent="-342900">
              <a:buFont typeface="+mj-lt"/>
              <a:buAutoNum type="romanLcPeriod"/>
              <a:defRPr sz="18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4" name="Content Placeholder 5">
            <a:extLst>
              <a:ext uri="{FF2B5EF4-FFF2-40B4-BE49-F238E27FC236}">
                <a16:creationId xmlns:a16="http://schemas.microsoft.com/office/drawing/2014/main" id="{E31E947A-6261-6154-651C-64D04F442074}"/>
              </a:ext>
            </a:extLst>
          </p:cNvPr>
          <p:cNvSpPr>
            <a:spLocks noGrp="1"/>
          </p:cNvSpPr>
          <p:nvPr>
            <p:ph sz="quarter" idx="4" hasCustomPrompt="1"/>
          </p:nvPr>
        </p:nvSpPr>
        <p:spPr>
          <a:xfrm>
            <a:off x="5859780" y="1014288"/>
            <a:ext cx="5651181" cy="4938758"/>
          </a:xfrm>
        </p:spPr>
        <p:txBody>
          <a:bodyPr anchor="b">
            <a:normAutofit/>
          </a:bodyPr>
          <a:lstStyle>
            <a:lvl1pPr marL="0" indent="0">
              <a:buFont typeface="Arial" panose="020B0604020202020204" pitchFamily="34" charset="0"/>
              <a:buNone/>
              <a:defRPr sz="1800"/>
            </a:lvl1pPr>
            <a:lvl2pPr marL="285750" indent="-285750">
              <a:buFont typeface="Arial" panose="020B0604020202020204" pitchFamily="34" charset="0"/>
              <a:buChar char="•"/>
              <a:defRPr sz="1800"/>
            </a:lvl2pPr>
            <a:lvl3pPr marL="914400" indent="-285750">
              <a:buFont typeface="Meiryo" panose="020B0604030504040204" pitchFamily="34" charset="-128"/>
              <a:buChar char="–"/>
              <a:defRPr sz="1800"/>
            </a:lvl3pPr>
            <a:lvl4pPr marL="1371600" indent="-285750">
              <a:buFont typeface="Meiryo" panose="020B0604030504040204" pitchFamily="34" charset="-128"/>
              <a:buChar char="–"/>
              <a:defRPr sz="1800"/>
            </a:lvl4pPr>
            <a:lvl5pPr marL="1828800" indent="-285750">
              <a:buFont typeface="Meiryo" panose="020B0604030504040204" pitchFamily="34" charset="-128"/>
              <a:buChar char="–"/>
              <a:defRPr sz="18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6" name="Freeform: Shape 15">
            <a:extLst>
              <a:ext uri="{FF2B5EF4-FFF2-40B4-BE49-F238E27FC236}">
                <a16:creationId xmlns:a16="http://schemas.microsoft.com/office/drawing/2014/main" id="{5F8EE83F-071C-ABC6-0507-321397495B53}"/>
              </a:ext>
              <a:ext uri="{C183D7F6-B498-43B3-948B-1728B52AA6E4}">
                <adec:decorative xmlns:adec="http://schemas.microsoft.com/office/drawing/2017/decorative" val="1"/>
              </a:ext>
            </a:extLst>
          </p:cNvPr>
          <p:cNvSpPr/>
          <p:nvPr userDrawn="1"/>
        </p:nvSpPr>
        <p:spPr>
          <a:xfrm rot="7684585">
            <a:off x="10477325" y="-112329"/>
            <a:ext cx="888696" cy="845489"/>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DC945BD7-A7FF-B8CB-BEE0-6B700765EB04}"/>
              </a:ext>
              <a:ext uri="{C183D7F6-B498-43B3-948B-1728B52AA6E4}">
                <adec:decorative xmlns:adec="http://schemas.microsoft.com/office/drawing/2017/decorative" val="1"/>
              </a:ext>
            </a:extLst>
          </p:cNvPr>
          <p:cNvSpPr/>
          <p:nvPr userDrawn="1"/>
        </p:nvSpPr>
        <p:spPr>
          <a:xfrm rot="7684585">
            <a:off x="10443520" y="-146205"/>
            <a:ext cx="956307" cy="91324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E618DFAC-77B9-BC08-65E0-69740384CE95}"/>
              </a:ext>
              <a:ext uri="{C183D7F6-B498-43B3-948B-1728B52AA6E4}">
                <adec:decorative xmlns:adec="http://schemas.microsoft.com/office/drawing/2017/decorative" val="1"/>
              </a:ext>
            </a:extLst>
          </p:cNvPr>
          <p:cNvSpPr/>
          <p:nvPr userDrawn="1"/>
        </p:nvSpPr>
        <p:spPr>
          <a:xfrm rot="7684585">
            <a:off x="10516156" y="-67275"/>
            <a:ext cx="811034" cy="755381"/>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48296844-8339-EDA7-19BF-2C357711C093}"/>
              </a:ext>
              <a:ext uri="{C183D7F6-B498-43B3-948B-1728B52AA6E4}">
                <adec:decorative xmlns:adec="http://schemas.microsoft.com/office/drawing/2017/decorative" val="1"/>
              </a:ext>
            </a:extLst>
          </p:cNvPr>
          <p:cNvSpPr/>
          <p:nvPr userDrawn="1"/>
        </p:nvSpPr>
        <p:spPr>
          <a:xfrm rot="7684585">
            <a:off x="10570396" y="-29948"/>
            <a:ext cx="702554" cy="680727"/>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2" cstate="print">
              <a:duotone>
                <a:prstClr val="black"/>
                <a:schemeClr val="accent6">
                  <a:tint val="45000"/>
                  <a:satMod val="400000"/>
                </a:schemeClr>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DAB07B07-F645-F92C-3826-8B5C34AB4F53}"/>
              </a:ext>
              <a:ext uri="{C183D7F6-B498-43B3-948B-1728B52AA6E4}">
                <adec:decorative xmlns:adec="http://schemas.microsoft.com/office/drawing/2017/decorative" val="1"/>
              </a:ext>
            </a:extLst>
          </p:cNvPr>
          <p:cNvSpPr/>
          <p:nvPr userDrawn="1"/>
        </p:nvSpPr>
        <p:spPr>
          <a:xfrm rot="1841628">
            <a:off x="11354252" y="431135"/>
            <a:ext cx="1212988" cy="1154015"/>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A0D9CF31-0B63-851F-5AE7-DA8F677592C0}"/>
              </a:ext>
              <a:ext uri="{C183D7F6-B498-43B3-948B-1728B52AA6E4}">
                <adec:decorative xmlns:adec="http://schemas.microsoft.com/office/drawing/2017/decorative" val="1"/>
              </a:ext>
            </a:extLst>
          </p:cNvPr>
          <p:cNvSpPr/>
          <p:nvPr userDrawn="1"/>
        </p:nvSpPr>
        <p:spPr>
          <a:xfrm rot="1841628">
            <a:off x="11308110" y="384897"/>
            <a:ext cx="1305272" cy="124649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A3FD6EFE-9F27-4298-EE90-5C5E6E955BDC}"/>
              </a:ext>
              <a:ext uri="{C183D7F6-B498-43B3-948B-1728B52AA6E4}">
                <adec:decorative xmlns:adec="http://schemas.microsoft.com/office/drawing/2017/decorative" val="1"/>
              </a:ext>
            </a:extLst>
          </p:cNvPr>
          <p:cNvSpPr/>
          <p:nvPr userDrawn="1"/>
        </p:nvSpPr>
        <p:spPr>
          <a:xfrm rot="1841628">
            <a:off x="11407252" y="492629"/>
            <a:ext cx="1106988" cy="1031027"/>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A3965657-4507-63A6-DADF-85647E699670}"/>
              </a:ext>
              <a:ext uri="{C183D7F6-B498-43B3-948B-1728B52AA6E4}">
                <adec:decorative xmlns:adec="http://schemas.microsoft.com/office/drawing/2017/decorative" val="1"/>
              </a:ext>
            </a:extLst>
          </p:cNvPr>
          <p:cNvSpPr/>
          <p:nvPr userDrawn="1"/>
        </p:nvSpPr>
        <p:spPr>
          <a:xfrm rot="1841628">
            <a:off x="11481286" y="543577"/>
            <a:ext cx="958921" cy="929130"/>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3" cstate="print">
              <a:duotone>
                <a:prstClr val="black"/>
                <a:schemeClr val="accent4">
                  <a:tint val="45000"/>
                  <a:satMod val="400000"/>
                </a:schemeClr>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26">
            <a:extLst>
              <a:ext uri="{FF2B5EF4-FFF2-40B4-BE49-F238E27FC236}">
                <a16:creationId xmlns:a16="http://schemas.microsoft.com/office/drawing/2014/main" id="{BCC376E7-CED4-8E4E-6D65-A5F9C033EDF8}"/>
              </a:ext>
              <a:ext uri="{C183D7F6-B498-43B3-948B-1728B52AA6E4}">
                <adec:decorative xmlns:adec="http://schemas.microsoft.com/office/drawing/2017/decorative" val="1"/>
              </a:ext>
            </a:extLst>
          </p:cNvPr>
          <p:cNvSpPr/>
          <p:nvPr userDrawn="1"/>
        </p:nvSpPr>
        <p:spPr>
          <a:xfrm rot="7684585">
            <a:off x="-437675" y="653223"/>
            <a:ext cx="888696" cy="845489"/>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0" name="Freeform: Shape 29">
            <a:extLst>
              <a:ext uri="{FF2B5EF4-FFF2-40B4-BE49-F238E27FC236}">
                <a16:creationId xmlns:a16="http://schemas.microsoft.com/office/drawing/2014/main" id="{3D5B913C-C9F4-F4FA-638D-CDA51FF3F615}"/>
              </a:ext>
              <a:ext uri="{C183D7F6-B498-43B3-948B-1728B52AA6E4}">
                <adec:decorative xmlns:adec="http://schemas.microsoft.com/office/drawing/2017/decorative" val="1"/>
              </a:ext>
            </a:extLst>
          </p:cNvPr>
          <p:cNvSpPr/>
          <p:nvPr userDrawn="1"/>
        </p:nvSpPr>
        <p:spPr>
          <a:xfrm rot="7684585">
            <a:off x="-471480" y="619347"/>
            <a:ext cx="956307" cy="91324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1" name="Freeform: Shape 30">
            <a:extLst>
              <a:ext uri="{FF2B5EF4-FFF2-40B4-BE49-F238E27FC236}">
                <a16:creationId xmlns:a16="http://schemas.microsoft.com/office/drawing/2014/main" id="{64C67F56-A32D-3E7A-E0B7-6A4B01FDBBAA}"/>
              </a:ext>
              <a:ext uri="{C183D7F6-B498-43B3-948B-1728B52AA6E4}">
                <adec:decorative xmlns:adec="http://schemas.microsoft.com/office/drawing/2017/decorative" val="1"/>
              </a:ext>
            </a:extLst>
          </p:cNvPr>
          <p:cNvSpPr/>
          <p:nvPr userDrawn="1"/>
        </p:nvSpPr>
        <p:spPr>
          <a:xfrm rot="7684585">
            <a:off x="-398844" y="698277"/>
            <a:ext cx="811034" cy="755381"/>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2" name="Freeform: Shape 31">
            <a:extLst>
              <a:ext uri="{FF2B5EF4-FFF2-40B4-BE49-F238E27FC236}">
                <a16:creationId xmlns:a16="http://schemas.microsoft.com/office/drawing/2014/main" id="{42B9A980-0889-05D0-3467-4F6C9F6911DF}"/>
              </a:ext>
              <a:ext uri="{C183D7F6-B498-43B3-948B-1728B52AA6E4}">
                <adec:decorative xmlns:adec="http://schemas.microsoft.com/office/drawing/2017/decorative" val="1"/>
              </a:ext>
            </a:extLst>
          </p:cNvPr>
          <p:cNvSpPr/>
          <p:nvPr userDrawn="1"/>
        </p:nvSpPr>
        <p:spPr>
          <a:xfrm rot="7684585">
            <a:off x="-344604" y="735604"/>
            <a:ext cx="702554" cy="680727"/>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2" cstate="print">
              <a:duotone>
                <a:schemeClr val="accent3">
                  <a:shade val="45000"/>
                  <a:satMod val="135000"/>
                </a:schemeClr>
                <a:prstClr val="white"/>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Date Placeholder 3">
            <a:extLst>
              <a:ext uri="{FF2B5EF4-FFF2-40B4-BE49-F238E27FC236}">
                <a16:creationId xmlns:a16="http://schemas.microsoft.com/office/drawing/2014/main" id="{ACBE71E2-3146-CE7B-E143-C9A55ABDF2B9}"/>
              </a:ext>
            </a:extLst>
          </p:cNvPr>
          <p:cNvSpPr>
            <a:spLocks noGrp="1"/>
          </p:cNvSpPr>
          <p:nvPr>
            <p:ph type="dt" sz="half" idx="10"/>
          </p:nvPr>
        </p:nvSpPr>
        <p:spPr>
          <a:xfrm>
            <a:off x="681039" y="6170491"/>
            <a:ext cx="2405062"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a:t>2/3/20XX</a:t>
            </a:r>
          </a:p>
        </p:txBody>
      </p:sp>
      <p:sp>
        <p:nvSpPr>
          <p:cNvPr id="34" name="Footer Placeholder 4">
            <a:extLst>
              <a:ext uri="{FF2B5EF4-FFF2-40B4-BE49-F238E27FC236}">
                <a16:creationId xmlns:a16="http://schemas.microsoft.com/office/drawing/2014/main" id="{87E67E76-FFB5-50C5-FF6A-E58B5C5E9CD0}"/>
              </a:ext>
            </a:extLst>
          </p:cNvPr>
          <p:cNvSpPr>
            <a:spLocks noGrp="1"/>
          </p:cNvSpPr>
          <p:nvPr>
            <p:ph type="ftr" sz="quarter" idx="3"/>
          </p:nvPr>
        </p:nvSpPr>
        <p:spPr>
          <a:xfrm>
            <a:off x="3262313" y="6170490"/>
            <a:ext cx="5667375" cy="457200"/>
          </a:xfrm>
          <a:prstGeom prst="rect">
            <a:avLst/>
          </a:prstGeom>
        </p:spPr>
        <p:txBody>
          <a:bodyPr vert="horz" lIns="109728" tIns="109728" rIns="109728" bIns="91440" rtlCol="0" anchor="ctr"/>
          <a:lstStyle>
            <a:lvl1pPr algn="l">
              <a:defRPr sz="1100" cap="all" spc="0" baseline="0">
                <a:solidFill>
                  <a:schemeClr val="tx1">
                    <a:lumMod val="75000"/>
                    <a:lumOff val="25000"/>
                  </a:schemeClr>
                </a:solidFill>
                <a:latin typeface="+mj-lt"/>
              </a:defRPr>
            </a:lvl1pPr>
          </a:lstStyle>
          <a:p>
            <a:pPr algn="ctr"/>
            <a:r>
              <a:rPr lang="en-US"/>
              <a:t>Presentation Title</a:t>
            </a:r>
          </a:p>
        </p:txBody>
      </p:sp>
      <p:sp>
        <p:nvSpPr>
          <p:cNvPr id="35" name="Slide Number Placeholder 5">
            <a:extLst>
              <a:ext uri="{FF2B5EF4-FFF2-40B4-BE49-F238E27FC236}">
                <a16:creationId xmlns:a16="http://schemas.microsoft.com/office/drawing/2014/main" id="{98410436-9061-8BE1-1DB8-6FB357957092}"/>
              </a:ext>
            </a:extLst>
          </p:cNvPr>
          <p:cNvSpPr>
            <a:spLocks noGrp="1"/>
          </p:cNvSpPr>
          <p:nvPr>
            <p:ph type="sldNum" sz="quarter" idx="11"/>
          </p:nvPr>
        </p:nvSpPr>
        <p:spPr>
          <a:xfrm>
            <a:off x="9105900" y="6170490"/>
            <a:ext cx="2405062"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a:p>
        </p:txBody>
      </p:sp>
      <p:sp>
        <p:nvSpPr>
          <p:cNvPr id="36" name="Freeform: Shape 35">
            <a:extLst>
              <a:ext uri="{FF2B5EF4-FFF2-40B4-BE49-F238E27FC236}">
                <a16:creationId xmlns:a16="http://schemas.microsoft.com/office/drawing/2014/main" id="{F35E0A7A-102F-55C8-7283-8F09BF36C28B}"/>
              </a:ext>
              <a:ext uri="{C183D7F6-B498-43B3-948B-1728B52AA6E4}">
                <adec:decorative xmlns:adec="http://schemas.microsoft.com/office/drawing/2017/decorative" val="1"/>
              </a:ext>
            </a:extLst>
          </p:cNvPr>
          <p:cNvSpPr/>
          <p:nvPr userDrawn="1"/>
        </p:nvSpPr>
        <p:spPr>
          <a:xfrm rot="1841628">
            <a:off x="3504643" y="-541126"/>
            <a:ext cx="1212988" cy="1154015"/>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7" name="Freeform: Shape 36">
            <a:extLst>
              <a:ext uri="{FF2B5EF4-FFF2-40B4-BE49-F238E27FC236}">
                <a16:creationId xmlns:a16="http://schemas.microsoft.com/office/drawing/2014/main" id="{C4B8D0F3-E033-9691-B7E1-8D5D45A71479}"/>
              </a:ext>
              <a:ext uri="{C183D7F6-B498-43B3-948B-1728B52AA6E4}">
                <adec:decorative xmlns:adec="http://schemas.microsoft.com/office/drawing/2017/decorative" val="1"/>
              </a:ext>
            </a:extLst>
          </p:cNvPr>
          <p:cNvSpPr/>
          <p:nvPr userDrawn="1"/>
        </p:nvSpPr>
        <p:spPr>
          <a:xfrm rot="1841628">
            <a:off x="3458501" y="-587364"/>
            <a:ext cx="1305272" cy="124649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8" name="Freeform: Shape 37">
            <a:extLst>
              <a:ext uri="{FF2B5EF4-FFF2-40B4-BE49-F238E27FC236}">
                <a16:creationId xmlns:a16="http://schemas.microsoft.com/office/drawing/2014/main" id="{362131FA-FC90-4A47-187E-64BCE443882D}"/>
              </a:ext>
              <a:ext uri="{C183D7F6-B498-43B3-948B-1728B52AA6E4}">
                <adec:decorative xmlns:adec="http://schemas.microsoft.com/office/drawing/2017/decorative" val="1"/>
              </a:ext>
            </a:extLst>
          </p:cNvPr>
          <p:cNvSpPr/>
          <p:nvPr userDrawn="1"/>
        </p:nvSpPr>
        <p:spPr>
          <a:xfrm rot="1841628">
            <a:off x="3557643" y="-479632"/>
            <a:ext cx="1106988" cy="1031027"/>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9" name="Freeform: Shape 38">
            <a:extLst>
              <a:ext uri="{FF2B5EF4-FFF2-40B4-BE49-F238E27FC236}">
                <a16:creationId xmlns:a16="http://schemas.microsoft.com/office/drawing/2014/main" id="{B3416236-7985-B152-0924-0AC79CD101C5}"/>
              </a:ext>
              <a:ext uri="{C183D7F6-B498-43B3-948B-1728B52AA6E4}">
                <adec:decorative xmlns:adec="http://schemas.microsoft.com/office/drawing/2017/decorative" val="1"/>
              </a:ext>
            </a:extLst>
          </p:cNvPr>
          <p:cNvSpPr/>
          <p:nvPr userDrawn="1"/>
        </p:nvSpPr>
        <p:spPr>
          <a:xfrm rot="1841628">
            <a:off x="3631677" y="-428684"/>
            <a:ext cx="958921" cy="929130"/>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3" cstate="print">
              <a:duotone>
                <a:prstClr val="black"/>
                <a:schemeClr val="accent3">
                  <a:tint val="45000"/>
                  <a:satMod val="400000"/>
                </a:schemeClr>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140483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24E3F24E-E096-FA5F-505F-0482258E63E5}"/>
              </a:ext>
            </a:extLst>
          </p:cNvPr>
          <p:cNvSpPr>
            <a:spLocks noGrp="1"/>
          </p:cNvSpPr>
          <p:nvPr>
            <p:ph type="dt" sz="half" idx="2"/>
          </p:nvPr>
        </p:nvSpPr>
        <p:spPr>
          <a:xfrm>
            <a:off x="681039" y="6170491"/>
            <a:ext cx="2405062"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a:t>2/3/20XX</a:t>
            </a:r>
          </a:p>
        </p:txBody>
      </p:sp>
      <p:sp>
        <p:nvSpPr>
          <p:cNvPr id="3" name="Footer Placeholder 4">
            <a:extLst>
              <a:ext uri="{FF2B5EF4-FFF2-40B4-BE49-F238E27FC236}">
                <a16:creationId xmlns:a16="http://schemas.microsoft.com/office/drawing/2014/main" id="{C0BA1D06-6815-D580-A810-E262AAE052DE}"/>
              </a:ext>
            </a:extLst>
          </p:cNvPr>
          <p:cNvSpPr>
            <a:spLocks noGrp="1"/>
          </p:cNvSpPr>
          <p:nvPr>
            <p:ph type="ftr" sz="quarter" idx="3"/>
          </p:nvPr>
        </p:nvSpPr>
        <p:spPr>
          <a:xfrm>
            <a:off x="3262313" y="6170490"/>
            <a:ext cx="5667375" cy="457200"/>
          </a:xfrm>
          <a:prstGeom prst="rect">
            <a:avLst/>
          </a:prstGeom>
        </p:spPr>
        <p:txBody>
          <a:bodyPr vert="horz" lIns="109728" tIns="109728" rIns="109728" bIns="91440" rtlCol="0" anchor="ctr"/>
          <a:lstStyle>
            <a:lvl1pPr algn="l">
              <a:defRPr sz="1100" cap="all" spc="0" baseline="0">
                <a:solidFill>
                  <a:schemeClr val="tx1">
                    <a:lumMod val="75000"/>
                    <a:lumOff val="25000"/>
                  </a:schemeClr>
                </a:solidFill>
                <a:latin typeface="+mj-lt"/>
              </a:defRPr>
            </a:lvl1pPr>
          </a:lstStyle>
          <a:p>
            <a:pPr algn="ctr"/>
            <a:r>
              <a:rPr lang="en-US"/>
              <a:t>Presentation Title</a:t>
            </a:r>
          </a:p>
        </p:txBody>
      </p:sp>
      <p:sp>
        <p:nvSpPr>
          <p:cNvPr id="4" name="Slide Number Placeholder 5">
            <a:extLst>
              <a:ext uri="{FF2B5EF4-FFF2-40B4-BE49-F238E27FC236}">
                <a16:creationId xmlns:a16="http://schemas.microsoft.com/office/drawing/2014/main" id="{906889FD-F7D6-A52A-BAFB-793A0AA86CF7}"/>
              </a:ext>
            </a:extLst>
          </p:cNvPr>
          <p:cNvSpPr>
            <a:spLocks noGrp="1"/>
          </p:cNvSpPr>
          <p:nvPr>
            <p:ph type="sldNum" sz="quarter" idx="4"/>
          </p:nvPr>
        </p:nvSpPr>
        <p:spPr>
          <a:xfrm>
            <a:off x="9105900" y="6170490"/>
            <a:ext cx="2405062"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a:p>
        </p:txBody>
      </p:sp>
    </p:spTree>
    <p:extLst>
      <p:ext uri="{BB962C8B-B14F-4D97-AF65-F5344CB8AC3E}">
        <p14:creationId xmlns:p14="http://schemas.microsoft.com/office/powerpoint/2010/main" val="2697493924"/>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yout 1">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AFD94275-EC93-C87A-6BBB-425F15188230}"/>
              </a:ext>
              <a:ext uri="{C183D7F6-B498-43B3-948B-1728B52AA6E4}">
                <adec:decorative xmlns:adec="http://schemas.microsoft.com/office/drawing/2017/decorative" val="1"/>
              </a:ext>
            </a:extLst>
          </p:cNvPr>
          <p:cNvSpPr/>
          <p:nvPr userDrawn="1"/>
        </p:nvSpPr>
        <p:spPr>
          <a:xfrm>
            <a:off x="7199519" y="2688324"/>
            <a:ext cx="840963" cy="840963"/>
          </a:xfrm>
          <a:prstGeom prst="ellipse">
            <a:avLst/>
          </a:prstGeom>
          <a:solidFill>
            <a:schemeClr val="accent3">
              <a:lumMod val="40000"/>
              <a:lumOff val="6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4" name="Oval 3">
            <a:extLst>
              <a:ext uri="{FF2B5EF4-FFF2-40B4-BE49-F238E27FC236}">
                <a16:creationId xmlns:a16="http://schemas.microsoft.com/office/drawing/2014/main" id="{667DDEA5-75C4-FF17-3A23-7ECAF0CD4B61}"/>
              </a:ext>
              <a:ext uri="{C183D7F6-B498-43B3-948B-1728B52AA6E4}">
                <adec:decorative xmlns:adec="http://schemas.microsoft.com/office/drawing/2017/decorative" val="1"/>
              </a:ext>
            </a:extLst>
          </p:cNvPr>
          <p:cNvSpPr/>
          <p:nvPr userDrawn="1"/>
        </p:nvSpPr>
        <p:spPr>
          <a:xfrm>
            <a:off x="10247518" y="2688324"/>
            <a:ext cx="840963" cy="840963"/>
          </a:xfrm>
          <a:prstGeom prst="ellipse">
            <a:avLst/>
          </a:prstGeom>
          <a:solidFill>
            <a:schemeClr val="accent3">
              <a:lumMod val="60000"/>
              <a:lumOff val="4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EBE36D08-1D47-1B17-EFCA-4F96B6E713C3}"/>
              </a:ext>
              <a:ext uri="{C183D7F6-B498-43B3-948B-1728B52AA6E4}">
                <adec:decorative xmlns:adec="http://schemas.microsoft.com/office/drawing/2017/decorative" val="1"/>
              </a:ext>
            </a:extLst>
          </p:cNvPr>
          <p:cNvSpPr/>
          <p:nvPr userDrawn="1"/>
        </p:nvSpPr>
        <p:spPr>
          <a:xfrm>
            <a:off x="4151519" y="2688324"/>
            <a:ext cx="840963" cy="840963"/>
          </a:xfrm>
          <a:prstGeom prst="ellipse">
            <a:avLst/>
          </a:prstGeom>
          <a:solidFill>
            <a:schemeClr val="accent6">
              <a:lumMod val="40000"/>
              <a:lumOff val="6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A0E23803-C97E-0679-3488-8C245D767955}"/>
              </a:ext>
              <a:ext uri="{C183D7F6-B498-43B3-948B-1728B52AA6E4}">
                <adec:decorative xmlns:adec="http://schemas.microsoft.com/office/drawing/2017/decorative" val="1"/>
              </a:ext>
            </a:extLst>
          </p:cNvPr>
          <p:cNvSpPr/>
          <p:nvPr userDrawn="1"/>
        </p:nvSpPr>
        <p:spPr>
          <a:xfrm>
            <a:off x="1098662" y="2688324"/>
            <a:ext cx="840963" cy="840963"/>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FE23D0-0FF0-42C6-B15F-A719DFDD5264}"/>
              </a:ext>
            </a:extLst>
          </p:cNvPr>
          <p:cNvSpPr>
            <a:spLocks noGrp="1"/>
          </p:cNvSpPr>
          <p:nvPr>
            <p:ph type="title" hasCustomPrompt="1"/>
          </p:nvPr>
        </p:nvSpPr>
        <p:spPr>
          <a:xfrm>
            <a:off x="230124" y="457199"/>
            <a:ext cx="11731752" cy="1164565"/>
          </a:xfrm>
        </p:spPr>
        <p:txBody>
          <a:bodyPr/>
          <a:lstStyle>
            <a:lvl1pPr>
              <a:defRPr/>
            </a:lvl1pPr>
          </a:lstStyle>
          <a:p>
            <a:r>
              <a:rPr lang="en-US"/>
              <a:t>Click to add title</a:t>
            </a:r>
          </a:p>
        </p:txBody>
      </p:sp>
      <p:sp>
        <p:nvSpPr>
          <p:cNvPr id="35" name="Picture Placeholder 34">
            <a:extLst>
              <a:ext uri="{FF2B5EF4-FFF2-40B4-BE49-F238E27FC236}">
                <a16:creationId xmlns:a16="http://schemas.microsoft.com/office/drawing/2014/main" id="{EAA216C1-AB2E-40F5-9FEB-99A051529BBC}"/>
              </a:ext>
            </a:extLst>
          </p:cNvPr>
          <p:cNvSpPr>
            <a:spLocks noGrp="1"/>
          </p:cNvSpPr>
          <p:nvPr>
            <p:ph type="pic" sz="quarter" idx="10"/>
          </p:nvPr>
        </p:nvSpPr>
        <p:spPr>
          <a:xfrm>
            <a:off x="1361591" y="2616354"/>
            <a:ext cx="887413" cy="889000"/>
          </a:xfrm>
        </p:spPr>
        <p:txBody>
          <a:bodyPr>
            <a:normAutofit/>
          </a:bodyPr>
          <a:lstStyle>
            <a:lvl1pPr marL="0" indent="0" algn="ctr">
              <a:buNone/>
              <a:defRPr sz="900"/>
            </a:lvl1pPr>
          </a:lstStyle>
          <a:p>
            <a:r>
              <a:rPr lang="en-US"/>
              <a:t>Click icon to add picture</a:t>
            </a:r>
          </a:p>
        </p:txBody>
      </p:sp>
      <p:sp>
        <p:nvSpPr>
          <p:cNvPr id="47" name="Text Placeholder 46">
            <a:extLst>
              <a:ext uri="{FF2B5EF4-FFF2-40B4-BE49-F238E27FC236}">
                <a16:creationId xmlns:a16="http://schemas.microsoft.com/office/drawing/2014/main" id="{ED77457B-088A-4D58-BA8E-B758F3A6A0B0}"/>
              </a:ext>
            </a:extLst>
          </p:cNvPr>
          <p:cNvSpPr>
            <a:spLocks noGrp="1"/>
          </p:cNvSpPr>
          <p:nvPr>
            <p:ph type="body" sz="quarter" idx="18" hasCustomPrompt="1"/>
          </p:nvPr>
        </p:nvSpPr>
        <p:spPr>
          <a:xfrm>
            <a:off x="233457"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0" name="Text Placeholder 39">
            <a:extLst>
              <a:ext uri="{FF2B5EF4-FFF2-40B4-BE49-F238E27FC236}">
                <a16:creationId xmlns:a16="http://schemas.microsoft.com/office/drawing/2014/main" id="{26074907-686A-4144-BB8F-791A360F4CA9}"/>
              </a:ext>
            </a:extLst>
          </p:cNvPr>
          <p:cNvSpPr>
            <a:spLocks noGrp="1"/>
          </p:cNvSpPr>
          <p:nvPr>
            <p:ph type="body" sz="quarter" idx="14" hasCustomPrompt="1"/>
          </p:nvPr>
        </p:nvSpPr>
        <p:spPr>
          <a:xfrm>
            <a:off x="439643" y="4491306"/>
            <a:ext cx="2158999"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36" name="Picture Placeholder 34">
            <a:extLst>
              <a:ext uri="{FF2B5EF4-FFF2-40B4-BE49-F238E27FC236}">
                <a16:creationId xmlns:a16="http://schemas.microsoft.com/office/drawing/2014/main" id="{FAEA8B42-3F7F-41AD-BABE-4EEB23482AE7}"/>
              </a:ext>
            </a:extLst>
          </p:cNvPr>
          <p:cNvSpPr>
            <a:spLocks noGrp="1"/>
          </p:cNvSpPr>
          <p:nvPr>
            <p:ph type="pic" sz="quarter" idx="11"/>
          </p:nvPr>
        </p:nvSpPr>
        <p:spPr>
          <a:xfrm>
            <a:off x="4420929" y="2616354"/>
            <a:ext cx="887413" cy="889000"/>
          </a:xfrm>
        </p:spPr>
        <p:txBody>
          <a:bodyPr>
            <a:normAutofit/>
          </a:bodyPr>
          <a:lstStyle>
            <a:lvl1pPr marL="0" indent="0" algn="ctr">
              <a:buNone/>
              <a:defRPr sz="900"/>
            </a:lvl1pPr>
          </a:lstStyle>
          <a:p>
            <a:r>
              <a:rPr lang="en-US"/>
              <a:t>Click icon to add picture</a:t>
            </a:r>
          </a:p>
        </p:txBody>
      </p:sp>
      <p:sp>
        <p:nvSpPr>
          <p:cNvPr id="48" name="Text Placeholder 46">
            <a:extLst>
              <a:ext uri="{FF2B5EF4-FFF2-40B4-BE49-F238E27FC236}">
                <a16:creationId xmlns:a16="http://schemas.microsoft.com/office/drawing/2014/main" id="{DD29B92B-5D6C-4077-8F1A-743E03C13A11}"/>
              </a:ext>
            </a:extLst>
          </p:cNvPr>
          <p:cNvSpPr>
            <a:spLocks noGrp="1"/>
          </p:cNvSpPr>
          <p:nvPr>
            <p:ph type="body" sz="quarter" idx="19" hasCustomPrompt="1"/>
          </p:nvPr>
        </p:nvSpPr>
        <p:spPr>
          <a:xfrm>
            <a:off x="3281457"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1" name="Text Placeholder 39">
            <a:extLst>
              <a:ext uri="{FF2B5EF4-FFF2-40B4-BE49-F238E27FC236}">
                <a16:creationId xmlns:a16="http://schemas.microsoft.com/office/drawing/2014/main" id="{008E0623-EC20-45C5-91A6-0F11089BC4D6}"/>
              </a:ext>
            </a:extLst>
          </p:cNvPr>
          <p:cNvSpPr>
            <a:spLocks noGrp="1"/>
          </p:cNvSpPr>
          <p:nvPr>
            <p:ph type="body" sz="quarter" idx="15" hasCustomPrompt="1"/>
          </p:nvPr>
        </p:nvSpPr>
        <p:spPr>
          <a:xfrm>
            <a:off x="3580136" y="4491306"/>
            <a:ext cx="1983726"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37" name="Picture Placeholder 34">
            <a:extLst>
              <a:ext uri="{FF2B5EF4-FFF2-40B4-BE49-F238E27FC236}">
                <a16:creationId xmlns:a16="http://schemas.microsoft.com/office/drawing/2014/main" id="{7567D676-2C80-4141-893B-11FCC59F8435}"/>
              </a:ext>
            </a:extLst>
          </p:cNvPr>
          <p:cNvSpPr>
            <a:spLocks noGrp="1"/>
          </p:cNvSpPr>
          <p:nvPr>
            <p:ph type="pic" sz="quarter" idx="12"/>
          </p:nvPr>
        </p:nvSpPr>
        <p:spPr>
          <a:xfrm>
            <a:off x="7407299" y="2616354"/>
            <a:ext cx="887413" cy="889000"/>
          </a:xfrm>
        </p:spPr>
        <p:txBody>
          <a:bodyPr>
            <a:normAutofit/>
          </a:bodyPr>
          <a:lstStyle>
            <a:lvl1pPr marL="0" indent="0" algn="ctr">
              <a:buNone/>
              <a:defRPr sz="900"/>
            </a:lvl1pPr>
          </a:lstStyle>
          <a:p>
            <a:r>
              <a:rPr lang="en-US"/>
              <a:t>Click icon to add picture</a:t>
            </a:r>
          </a:p>
        </p:txBody>
      </p:sp>
      <p:sp>
        <p:nvSpPr>
          <p:cNvPr id="49" name="Text Placeholder 46">
            <a:extLst>
              <a:ext uri="{FF2B5EF4-FFF2-40B4-BE49-F238E27FC236}">
                <a16:creationId xmlns:a16="http://schemas.microsoft.com/office/drawing/2014/main" id="{13F3E81B-98F9-43EF-B142-E08146C84EC6}"/>
              </a:ext>
            </a:extLst>
          </p:cNvPr>
          <p:cNvSpPr>
            <a:spLocks noGrp="1"/>
          </p:cNvSpPr>
          <p:nvPr>
            <p:ph type="body" sz="quarter" idx="20" hasCustomPrompt="1"/>
          </p:nvPr>
        </p:nvSpPr>
        <p:spPr>
          <a:xfrm>
            <a:off x="6326144"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4" name="Text Placeholder 39">
            <a:extLst>
              <a:ext uri="{FF2B5EF4-FFF2-40B4-BE49-F238E27FC236}">
                <a16:creationId xmlns:a16="http://schemas.microsoft.com/office/drawing/2014/main" id="{61293D0A-B2E6-4C99-A936-14475FCCE59B}"/>
              </a:ext>
            </a:extLst>
          </p:cNvPr>
          <p:cNvSpPr>
            <a:spLocks noGrp="1"/>
          </p:cNvSpPr>
          <p:nvPr>
            <p:ph type="body" sz="quarter" idx="16" hasCustomPrompt="1"/>
          </p:nvPr>
        </p:nvSpPr>
        <p:spPr>
          <a:xfrm>
            <a:off x="6628138" y="4491306"/>
            <a:ext cx="1983726"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38" name="Picture Placeholder 34">
            <a:extLst>
              <a:ext uri="{FF2B5EF4-FFF2-40B4-BE49-F238E27FC236}">
                <a16:creationId xmlns:a16="http://schemas.microsoft.com/office/drawing/2014/main" id="{6F952DCC-32A4-47A9-94B1-DD217C6081C8}"/>
              </a:ext>
            </a:extLst>
          </p:cNvPr>
          <p:cNvSpPr>
            <a:spLocks noGrp="1"/>
          </p:cNvSpPr>
          <p:nvPr>
            <p:ph type="pic" sz="quarter" idx="13"/>
          </p:nvPr>
        </p:nvSpPr>
        <p:spPr>
          <a:xfrm>
            <a:off x="10456949" y="2616354"/>
            <a:ext cx="887413" cy="889000"/>
          </a:xfrm>
        </p:spPr>
        <p:txBody>
          <a:bodyPr>
            <a:normAutofit/>
          </a:bodyPr>
          <a:lstStyle>
            <a:lvl1pPr marL="0" indent="0" algn="ctr">
              <a:buNone/>
              <a:defRPr sz="900"/>
            </a:lvl1pPr>
          </a:lstStyle>
          <a:p>
            <a:r>
              <a:rPr lang="en-US"/>
              <a:t>Click icon to add picture</a:t>
            </a:r>
          </a:p>
        </p:txBody>
      </p:sp>
      <p:sp>
        <p:nvSpPr>
          <p:cNvPr id="50" name="Text Placeholder 46">
            <a:extLst>
              <a:ext uri="{FF2B5EF4-FFF2-40B4-BE49-F238E27FC236}">
                <a16:creationId xmlns:a16="http://schemas.microsoft.com/office/drawing/2014/main" id="{DBC70D5F-BACB-4A84-A4D0-71ECD4393E28}"/>
              </a:ext>
            </a:extLst>
          </p:cNvPr>
          <p:cNvSpPr>
            <a:spLocks noGrp="1"/>
          </p:cNvSpPr>
          <p:nvPr>
            <p:ph type="body" sz="quarter" idx="21" hasCustomPrompt="1"/>
          </p:nvPr>
        </p:nvSpPr>
        <p:spPr>
          <a:xfrm>
            <a:off x="9374144"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5" name="Text Placeholder 39">
            <a:extLst>
              <a:ext uri="{FF2B5EF4-FFF2-40B4-BE49-F238E27FC236}">
                <a16:creationId xmlns:a16="http://schemas.microsoft.com/office/drawing/2014/main" id="{1527FC22-EC4A-4577-9F30-4B76AC7BCE0A}"/>
              </a:ext>
            </a:extLst>
          </p:cNvPr>
          <p:cNvSpPr>
            <a:spLocks noGrp="1"/>
          </p:cNvSpPr>
          <p:nvPr>
            <p:ph type="body" sz="quarter" idx="17" hasCustomPrompt="1"/>
          </p:nvPr>
        </p:nvSpPr>
        <p:spPr>
          <a:xfrm>
            <a:off x="9676136" y="4491306"/>
            <a:ext cx="1983726"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grpSp>
        <p:nvGrpSpPr>
          <p:cNvPr id="12" name="Group 11">
            <a:extLst>
              <a:ext uri="{FF2B5EF4-FFF2-40B4-BE49-F238E27FC236}">
                <a16:creationId xmlns:a16="http://schemas.microsoft.com/office/drawing/2014/main" id="{B43A5E61-4930-643F-C870-0B885BD5D193}"/>
              </a:ext>
              <a:ext uri="{C183D7F6-B498-43B3-948B-1728B52AA6E4}">
                <adec:decorative xmlns:adec="http://schemas.microsoft.com/office/drawing/2017/decorative" val="1"/>
              </a:ext>
            </a:extLst>
          </p:cNvPr>
          <p:cNvGrpSpPr/>
          <p:nvPr userDrawn="1"/>
        </p:nvGrpSpPr>
        <p:grpSpPr>
          <a:xfrm>
            <a:off x="1434661" y="3748073"/>
            <a:ext cx="9317820" cy="168964"/>
            <a:chOff x="1434661" y="3748073"/>
            <a:chExt cx="9317820" cy="168964"/>
          </a:xfrm>
        </p:grpSpPr>
        <p:cxnSp>
          <p:nvCxnSpPr>
            <p:cNvPr id="7" name="Straight Connector 6">
              <a:extLst>
                <a:ext uri="{FF2B5EF4-FFF2-40B4-BE49-F238E27FC236}">
                  <a16:creationId xmlns:a16="http://schemas.microsoft.com/office/drawing/2014/main" id="{9C0B5E23-017C-98F8-56D6-A44D68237192}"/>
                </a:ext>
                <a:ext uri="{C183D7F6-B498-43B3-948B-1728B52AA6E4}">
                  <adec:decorative xmlns:adec="http://schemas.microsoft.com/office/drawing/2017/decorative" val="1"/>
                </a:ext>
              </a:extLst>
            </p:cNvPr>
            <p:cNvCxnSpPr>
              <a:cxnSpLocks/>
              <a:stCxn id="11" idx="6"/>
              <a:endCxn id="8" idx="2"/>
            </p:cNvCxnSpPr>
            <p:nvPr userDrawn="1"/>
          </p:nvCxnSpPr>
          <p:spPr>
            <a:xfrm flipH="1">
              <a:off x="1434661" y="3832555"/>
              <a:ext cx="9317820" cy="0"/>
            </a:xfrm>
            <a:prstGeom prst="line">
              <a:avLst/>
            </a:prstGeom>
            <a:ln w="28575">
              <a:solidFill>
                <a:schemeClr val="tx1"/>
              </a:solidFill>
            </a:ln>
          </p:spPr>
          <p:style>
            <a:lnRef idx="1">
              <a:schemeClr val="accent2"/>
            </a:lnRef>
            <a:fillRef idx="0">
              <a:schemeClr val="accent2"/>
            </a:fillRef>
            <a:effectRef idx="0">
              <a:schemeClr val="accent2"/>
            </a:effectRef>
            <a:fontRef idx="minor">
              <a:schemeClr val="tx1"/>
            </a:fontRef>
          </p:style>
        </p:cxnSp>
        <p:sp>
          <p:nvSpPr>
            <p:cNvPr id="8" name="Oval 7" descr="timeline markers">
              <a:extLst>
                <a:ext uri="{FF2B5EF4-FFF2-40B4-BE49-F238E27FC236}">
                  <a16:creationId xmlns:a16="http://schemas.microsoft.com/office/drawing/2014/main" id="{C9B4712F-53D8-B865-ED94-DB8B8FC12CF6}"/>
                </a:ext>
              </a:extLst>
            </p:cNvPr>
            <p:cNvSpPr/>
            <p:nvPr userDrawn="1"/>
          </p:nvSpPr>
          <p:spPr>
            <a:xfrm>
              <a:off x="1434661" y="3748073"/>
              <a:ext cx="168964" cy="168964"/>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9" name="Oval 8" descr="timeline markers">
              <a:extLst>
                <a:ext uri="{FF2B5EF4-FFF2-40B4-BE49-F238E27FC236}">
                  <a16:creationId xmlns:a16="http://schemas.microsoft.com/office/drawing/2014/main" id="{2004C008-7BEB-2666-E302-67CE046DD70A}"/>
                </a:ext>
              </a:extLst>
            </p:cNvPr>
            <p:cNvSpPr/>
            <p:nvPr userDrawn="1"/>
          </p:nvSpPr>
          <p:spPr>
            <a:xfrm>
              <a:off x="4487518" y="3748073"/>
              <a:ext cx="168964" cy="168964"/>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10" name="Oval 9" descr="timeline markers">
              <a:extLst>
                <a:ext uri="{FF2B5EF4-FFF2-40B4-BE49-F238E27FC236}">
                  <a16:creationId xmlns:a16="http://schemas.microsoft.com/office/drawing/2014/main" id="{091ECB05-AF52-EC56-7C38-6AE57F46F055}"/>
                </a:ext>
              </a:extLst>
            </p:cNvPr>
            <p:cNvSpPr/>
            <p:nvPr userDrawn="1"/>
          </p:nvSpPr>
          <p:spPr>
            <a:xfrm>
              <a:off x="7535518" y="3748073"/>
              <a:ext cx="168964" cy="168964"/>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11" name="Oval 10" descr="timeline markers">
              <a:extLst>
                <a:ext uri="{FF2B5EF4-FFF2-40B4-BE49-F238E27FC236}">
                  <a16:creationId xmlns:a16="http://schemas.microsoft.com/office/drawing/2014/main" id="{9FA5B378-820A-AD6F-C2F7-12D55DA9E413}"/>
                </a:ext>
              </a:extLst>
            </p:cNvPr>
            <p:cNvSpPr/>
            <p:nvPr userDrawn="1"/>
          </p:nvSpPr>
          <p:spPr>
            <a:xfrm>
              <a:off x="10583517" y="3748073"/>
              <a:ext cx="168964" cy="168964"/>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grpSp>
    </p:spTree>
    <p:extLst>
      <p:ext uri="{BB962C8B-B14F-4D97-AF65-F5344CB8AC3E}">
        <p14:creationId xmlns:p14="http://schemas.microsoft.com/office/powerpoint/2010/main" val="3352465989"/>
      </p:ext>
    </p:extLst>
  </p:cSld>
  <p:clrMapOvr>
    <a:masterClrMapping/>
  </p:clrMapOvr>
  <p:extLst>
    <p:ext uri="{DCECCB84-F9BA-43D5-87BE-67443E8EF086}">
      <p15:sldGuideLst xmlns:p15="http://schemas.microsoft.com/office/powerpoint/2012/main">
        <p15:guide id="1" pos="1920">
          <p15:clr>
            <a:srgbClr val="FBAE40"/>
          </p15:clr>
        </p15:guide>
        <p15:guide id="2" pos="3840">
          <p15:clr>
            <a:srgbClr val="FBAE40"/>
          </p15:clr>
        </p15:guide>
        <p15:guide id="3" pos="5760">
          <p15:clr>
            <a:srgbClr val="FBAE40"/>
          </p15:clr>
        </p15:guide>
        <p15:guide id="4" pos="3984">
          <p15:clr>
            <a:srgbClr val="5ACBF0"/>
          </p15:clr>
        </p15:guide>
        <p15:guide id="5" pos="3696">
          <p15:clr>
            <a:srgbClr val="5ACBF0"/>
          </p15:clr>
        </p15:guide>
        <p15:guide id="6" pos="2064">
          <p15:clr>
            <a:srgbClr val="5ACBF0"/>
          </p15:clr>
        </p15:guide>
        <p15:guide id="7" pos="1776">
          <p15:clr>
            <a:srgbClr val="5ACBF0"/>
          </p15:clr>
        </p15:guide>
        <p15:guide id="8" pos="5616">
          <p15:clr>
            <a:srgbClr val="5ACBF0"/>
          </p15:clr>
        </p15:guide>
        <p15:guide id="9" pos="5904">
          <p15:clr>
            <a:srgbClr val="5ACBF0"/>
          </p15:clr>
        </p15:guide>
        <p15:guide id="10" pos="144">
          <p15:clr>
            <a:srgbClr val="5ACBF0"/>
          </p15:clr>
        </p15:guide>
        <p15:guide id="11" orient="horz" pos="4176">
          <p15:clr>
            <a:srgbClr val="5ACBF0"/>
          </p15:clr>
        </p15:guide>
        <p15:guide id="12" pos="7536">
          <p15:clr>
            <a:srgbClr val="5ACBF0"/>
          </p15:clr>
        </p15:guide>
        <p15:guide id="13" orient="horz" pos="14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yout 2">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2F74C26D-17C1-BDA0-19BD-8D0D7B66B8AC}"/>
              </a:ext>
              <a:ext uri="{C183D7F6-B498-43B3-948B-1728B52AA6E4}">
                <adec:decorative xmlns:adec="http://schemas.microsoft.com/office/drawing/2017/decorative" val="1"/>
              </a:ext>
            </a:extLst>
          </p:cNvPr>
          <p:cNvGrpSpPr/>
          <p:nvPr userDrawn="1"/>
        </p:nvGrpSpPr>
        <p:grpSpPr>
          <a:xfrm>
            <a:off x="976547" y="1458965"/>
            <a:ext cx="10278189" cy="5752254"/>
            <a:chOff x="976547" y="1458965"/>
            <a:chExt cx="10278189" cy="5752254"/>
          </a:xfrm>
        </p:grpSpPr>
        <p:grpSp>
          <p:nvGrpSpPr>
            <p:cNvPr id="9" name="Group 8" descr="timeline">
              <a:extLst>
                <a:ext uri="{FF2B5EF4-FFF2-40B4-BE49-F238E27FC236}">
                  <a16:creationId xmlns:a16="http://schemas.microsoft.com/office/drawing/2014/main" id="{951A9006-1AA5-8FDD-7DF7-819B24CF74B4}"/>
                </a:ext>
              </a:extLst>
            </p:cNvPr>
            <p:cNvGrpSpPr/>
            <p:nvPr userDrawn="1"/>
          </p:nvGrpSpPr>
          <p:grpSpPr>
            <a:xfrm>
              <a:off x="976547" y="1458965"/>
              <a:ext cx="10278189" cy="5752254"/>
              <a:chOff x="976547" y="1458965"/>
              <a:chExt cx="10278189" cy="5752254"/>
            </a:xfrm>
          </p:grpSpPr>
          <p:grpSp>
            <p:nvGrpSpPr>
              <p:cNvPr id="10" name="Group 9">
                <a:extLst>
                  <a:ext uri="{FF2B5EF4-FFF2-40B4-BE49-F238E27FC236}">
                    <a16:creationId xmlns:a16="http://schemas.microsoft.com/office/drawing/2014/main" id="{ADD408A8-97F2-7E05-F618-3BB598061DEA}"/>
                  </a:ext>
                </a:extLst>
              </p:cNvPr>
              <p:cNvGrpSpPr/>
              <p:nvPr/>
            </p:nvGrpSpPr>
            <p:grpSpPr>
              <a:xfrm rot="5400000" flipH="1">
                <a:off x="9555848" y="2219844"/>
                <a:ext cx="1624126" cy="1773651"/>
                <a:chOff x="6415077" y="1171530"/>
                <a:chExt cx="1890380" cy="1890380"/>
              </a:xfrm>
            </p:grpSpPr>
            <p:sp>
              <p:nvSpPr>
                <p:cNvPr id="19" name="Arc 18">
                  <a:extLst>
                    <a:ext uri="{FF2B5EF4-FFF2-40B4-BE49-F238E27FC236}">
                      <a16:creationId xmlns:a16="http://schemas.microsoft.com/office/drawing/2014/main" id="{D77258D4-274F-76CE-B5FA-8B62FC13BF3A}"/>
                    </a:ext>
                  </a:extLst>
                </p:cNvPr>
                <p:cNvSpPr/>
                <p:nvPr/>
              </p:nvSpPr>
              <p:spPr>
                <a:xfrm>
                  <a:off x="6415077" y="1171530"/>
                  <a:ext cx="1890380" cy="1890380"/>
                </a:xfrm>
                <a:prstGeom prst="arc">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Arc 19">
                  <a:extLst>
                    <a:ext uri="{FF2B5EF4-FFF2-40B4-BE49-F238E27FC236}">
                      <a16:creationId xmlns:a16="http://schemas.microsoft.com/office/drawing/2014/main" id="{ED37F8D3-A985-DE19-B607-FF73FF4E1DA1}"/>
                    </a:ext>
                  </a:extLst>
                </p:cNvPr>
                <p:cNvSpPr/>
                <p:nvPr/>
              </p:nvSpPr>
              <p:spPr>
                <a:xfrm flipH="1">
                  <a:off x="6415077" y="1171530"/>
                  <a:ext cx="1890380" cy="1890380"/>
                </a:xfrm>
                <a:prstGeom prst="arc">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CCA47E25-A2AE-4878-E96E-6F761C04E974}"/>
                  </a:ext>
                </a:extLst>
              </p:cNvPr>
              <p:cNvGrpSpPr/>
              <p:nvPr/>
            </p:nvGrpSpPr>
            <p:grpSpPr>
              <a:xfrm rot="16200000" flipH="1">
                <a:off x="1051310" y="3843465"/>
                <a:ext cx="1624126" cy="1773651"/>
                <a:chOff x="6415077" y="1171530"/>
                <a:chExt cx="1890380" cy="1890380"/>
              </a:xfrm>
            </p:grpSpPr>
            <p:sp>
              <p:nvSpPr>
                <p:cNvPr id="17" name="Arc 16">
                  <a:extLst>
                    <a:ext uri="{FF2B5EF4-FFF2-40B4-BE49-F238E27FC236}">
                      <a16:creationId xmlns:a16="http://schemas.microsoft.com/office/drawing/2014/main" id="{DFA60F46-4355-4061-61A1-068B43E6F976}"/>
                    </a:ext>
                  </a:extLst>
                </p:cNvPr>
                <p:cNvSpPr/>
                <p:nvPr/>
              </p:nvSpPr>
              <p:spPr>
                <a:xfrm>
                  <a:off x="6415077" y="1171530"/>
                  <a:ext cx="1890380" cy="1890380"/>
                </a:xfrm>
                <a:prstGeom prst="arc">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Arc 17">
                  <a:extLst>
                    <a:ext uri="{FF2B5EF4-FFF2-40B4-BE49-F238E27FC236}">
                      <a16:creationId xmlns:a16="http://schemas.microsoft.com/office/drawing/2014/main" id="{A177BC1C-BB13-ECE7-6D9E-DB1A363D6E85}"/>
                    </a:ext>
                  </a:extLst>
                </p:cNvPr>
                <p:cNvSpPr/>
                <p:nvPr/>
              </p:nvSpPr>
              <p:spPr>
                <a:xfrm flipH="1">
                  <a:off x="6415077" y="1171530"/>
                  <a:ext cx="1890380" cy="1890380"/>
                </a:xfrm>
                <a:prstGeom prst="arc">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2" name="Arc 6">
                <a:extLst>
                  <a:ext uri="{FF2B5EF4-FFF2-40B4-BE49-F238E27FC236}">
                    <a16:creationId xmlns:a16="http://schemas.microsoft.com/office/drawing/2014/main" id="{8EAF3EDC-C75F-ACC6-C4FB-703F6A573A10}"/>
                  </a:ext>
                </a:extLst>
              </p:cNvPr>
              <p:cNvSpPr/>
              <p:nvPr/>
            </p:nvSpPr>
            <p:spPr>
              <a:xfrm rot="16200000" flipH="1">
                <a:off x="1705996" y="1478703"/>
                <a:ext cx="834433" cy="794957"/>
              </a:xfrm>
              <a:custGeom>
                <a:avLst/>
                <a:gdLst>
                  <a:gd name="connsiteX0" fmla="*/ 834432 w 1668865"/>
                  <a:gd name="connsiteY0" fmla="*/ 0 h 1589914"/>
                  <a:gd name="connsiteX1" fmla="*/ 1668865 w 1668865"/>
                  <a:gd name="connsiteY1" fmla="*/ 794957 h 1589914"/>
                  <a:gd name="connsiteX2" fmla="*/ 834433 w 1668865"/>
                  <a:gd name="connsiteY2" fmla="*/ 794957 h 1589914"/>
                  <a:gd name="connsiteX3" fmla="*/ 834432 w 1668865"/>
                  <a:gd name="connsiteY3" fmla="*/ 0 h 1589914"/>
                  <a:gd name="connsiteX0" fmla="*/ 834432 w 1668865"/>
                  <a:gd name="connsiteY0" fmla="*/ 0 h 1589914"/>
                  <a:gd name="connsiteX1" fmla="*/ 1668865 w 1668865"/>
                  <a:gd name="connsiteY1" fmla="*/ 794957 h 1589914"/>
                  <a:gd name="connsiteX0" fmla="*/ 0 w 834433"/>
                  <a:gd name="connsiteY0" fmla="*/ 0 h 794957"/>
                  <a:gd name="connsiteX1" fmla="*/ 834433 w 834433"/>
                  <a:gd name="connsiteY1" fmla="*/ 794957 h 794957"/>
                  <a:gd name="connsiteX2" fmla="*/ 1 w 834433"/>
                  <a:gd name="connsiteY2" fmla="*/ 794957 h 794957"/>
                  <a:gd name="connsiteX3" fmla="*/ 0 w 834433"/>
                  <a:gd name="connsiteY3" fmla="*/ 0 h 794957"/>
                  <a:gd name="connsiteX0" fmla="*/ 64295 w 834433"/>
                  <a:gd name="connsiteY0" fmla="*/ 0 h 794957"/>
                  <a:gd name="connsiteX1" fmla="*/ 834433 w 834433"/>
                  <a:gd name="connsiteY1" fmla="*/ 794957 h 794957"/>
                </a:gdLst>
                <a:ahLst/>
                <a:cxnLst>
                  <a:cxn ang="0">
                    <a:pos x="connsiteX0" y="connsiteY0"/>
                  </a:cxn>
                  <a:cxn ang="0">
                    <a:pos x="connsiteX1" y="connsiteY1"/>
                  </a:cxn>
                </a:cxnLst>
                <a:rect l="l" t="t" r="r" b="b"/>
                <a:pathLst>
                  <a:path w="834433" h="794957" stroke="0" extrusionOk="0">
                    <a:moveTo>
                      <a:pt x="0" y="0"/>
                    </a:moveTo>
                    <a:cubicBezTo>
                      <a:pt x="460845" y="0"/>
                      <a:pt x="834433" y="355914"/>
                      <a:pt x="834433" y="794957"/>
                    </a:cubicBezTo>
                    <a:lnTo>
                      <a:pt x="1" y="794957"/>
                    </a:lnTo>
                    <a:cubicBezTo>
                      <a:pt x="1" y="529971"/>
                      <a:pt x="0" y="264986"/>
                      <a:pt x="0" y="0"/>
                    </a:cubicBezTo>
                    <a:close/>
                  </a:path>
                  <a:path w="834433" h="794957" fill="none">
                    <a:moveTo>
                      <a:pt x="64295" y="0"/>
                    </a:moveTo>
                    <a:cubicBezTo>
                      <a:pt x="525140" y="0"/>
                      <a:pt x="834433" y="355914"/>
                      <a:pt x="834433" y="794957"/>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Arc 12">
                <a:extLst>
                  <a:ext uri="{FF2B5EF4-FFF2-40B4-BE49-F238E27FC236}">
                    <a16:creationId xmlns:a16="http://schemas.microsoft.com/office/drawing/2014/main" id="{B90160A2-070D-AACD-0074-4999FFF4D544}"/>
                  </a:ext>
                </a:extLst>
              </p:cNvPr>
              <p:cNvSpPr/>
              <p:nvPr/>
            </p:nvSpPr>
            <p:spPr>
              <a:xfrm rot="5400000" flipH="1">
                <a:off x="5908738" y="5581830"/>
                <a:ext cx="1668865" cy="1589914"/>
              </a:xfrm>
              <a:prstGeom prst="arc">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ABCB79CD-8D80-B3F8-BE1C-E874A86968E9}"/>
                  </a:ext>
                </a:extLst>
              </p:cNvPr>
              <p:cNvCxnSpPr>
                <a:cxnSpLocks/>
              </p:cNvCxnSpPr>
              <p:nvPr/>
            </p:nvCxnSpPr>
            <p:spPr>
              <a:xfrm flipH="1">
                <a:off x="2489536" y="2293398"/>
                <a:ext cx="789596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215B517-FF7C-6AAF-C73A-64C1E3D882C4}"/>
                  </a:ext>
                </a:extLst>
              </p:cNvPr>
              <p:cNvCxnSpPr>
                <a:cxnSpLocks/>
              </p:cNvCxnSpPr>
              <p:nvPr/>
            </p:nvCxnSpPr>
            <p:spPr>
              <a:xfrm flipH="1">
                <a:off x="1849703" y="3918227"/>
                <a:ext cx="853579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46ECD0F-5724-6B4D-C64B-ED19DB331BF9}"/>
                  </a:ext>
                </a:extLst>
              </p:cNvPr>
              <p:cNvCxnSpPr>
                <a:cxnSpLocks/>
                <a:stCxn id="13" idx="2"/>
              </p:cNvCxnSpPr>
              <p:nvPr/>
            </p:nvCxnSpPr>
            <p:spPr>
              <a:xfrm flipH="1" flipV="1">
                <a:off x="1849705" y="5542113"/>
                <a:ext cx="4893466" cy="24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Oval 20" descr="timeline markers">
              <a:extLst>
                <a:ext uri="{FF2B5EF4-FFF2-40B4-BE49-F238E27FC236}">
                  <a16:creationId xmlns:a16="http://schemas.microsoft.com/office/drawing/2014/main" id="{CF064689-14DA-175E-3ABE-2D82B0BBFD72}"/>
                </a:ext>
              </a:extLst>
            </p:cNvPr>
            <p:cNvSpPr/>
            <p:nvPr userDrawn="1"/>
          </p:nvSpPr>
          <p:spPr>
            <a:xfrm>
              <a:off x="1656253" y="1528909"/>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22" name="Oval 21" descr="timeline markers">
              <a:extLst>
                <a:ext uri="{FF2B5EF4-FFF2-40B4-BE49-F238E27FC236}">
                  <a16:creationId xmlns:a16="http://schemas.microsoft.com/office/drawing/2014/main" id="{880D28FE-F3D4-412B-6061-26504D1866FF}"/>
                </a:ext>
              </a:extLst>
            </p:cNvPr>
            <p:cNvSpPr/>
            <p:nvPr userDrawn="1"/>
          </p:nvSpPr>
          <p:spPr>
            <a:xfrm>
              <a:off x="7453646" y="6285904"/>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23" name="Oval 22" descr="timeline markers">
              <a:extLst>
                <a:ext uri="{FF2B5EF4-FFF2-40B4-BE49-F238E27FC236}">
                  <a16:creationId xmlns:a16="http://schemas.microsoft.com/office/drawing/2014/main" id="{F27EC31D-ECF7-2506-30B4-722935FA9D3D}"/>
                </a:ext>
              </a:extLst>
            </p:cNvPr>
            <p:cNvSpPr/>
            <p:nvPr userDrawn="1"/>
          </p:nvSpPr>
          <p:spPr>
            <a:xfrm>
              <a:off x="9081504" y="2210200"/>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24" name="Oval 23" descr="timeline markers">
              <a:extLst>
                <a:ext uri="{FF2B5EF4-FFF2-40B4-BE49-F238E27FC236}">
                  <a16:creationId xmlns:a16="http://schemas.microsoft.com/office/drawing/2014/main" id="{13B9CBFF-A217-66BA-8175-67EA0304CEC7}"/>
                </a:ext>
              </a:extLst>
            </p:cNvPr>
            <p:cNvSpPr/>
            <p:nvPr userDrawn="1"/>
          </p:nvSpPr>
          <p:spPr>
            <a:xfrm>
              <a:off x="4499321" y="2210200"/>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25" name="Oval 24" descr="timeline markers">
              <a:extLst>
                <a:ext uri="{FF2B5EF4-FFF2-40B4-BE49-F238E27FC236}">
                  <a16:creationId xmlns:a16="http://schemas.microsoft.com/office/drawing/2014/main" id="{F5F5709F-F6ED-0A7B-9226-0276EEE9CBFF}"/>
                </a:ext>
              </a:extLst>
            </p:cNvPr>
            <p:cNvSpPr/>
            <p:nvPr userDrawn="1"/>
          </p:nvSpPr>
          <p:spPr>
            <a:xfrm>
              <a:off x="2665717" y="3835862"/>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26" name="Oval 25" descr="timeline markers">
              <a:extLst>
                <a:ext uri="{FF2B5EF4-FFF2-40B4-BE49-F238E27FC236}">
                  <a16:creationId xmlns:a16="http://schemas.microsoft.com/office/drawing/2014/main" id="{B60EC174-B1E8-C2FA-5D98-5E9DAD40CAE5}"/>
                </a:ext>
              </a:extLst>
            </p:cNvPr>
            <p:cNvSpPr/>
            <p:nvPr userDrawn="1"/>
          </p:nvSpPr>
          <p:spPr>
            <a:xfrm>
              <a:off x="6884455" y="3835862"/>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grpSp>
      <p:sp>
        <p:nvSpPr>
          <p:cNvPr id="3" name="Oval 2">
            <a:extLst>
              <a:ext uri="{FF2B5EF4-FFF2-40B4-BE49-F238E27FC236}">
                <a16:creationId xmlns:a16="http://schemas.microsoft.com/office/drawing/2014/main" id="{6463361D-C127-5239-4B87-61B909E83EC0}"/>
              </a:ext>
              <a:ext uri="{C183D7F6-B498-43B3-948B-1728B52AA6E4}">
                <adec:decorative xmlns:adec="http://schemas.microsoft.com/office/drawing/2017/decorative" val="1"/>
              </a:ext>
            </a:extLst>
          </p:cNvPr>
          <p:cNvSpPr/>
          <p:nvPr userDrawn="1"/>
        </p:nvSpPr>
        <p:spPr>
          <a:xfrm>
            <a:off x="1275689" y="4286687"/>
            <a:ext cx="840963" cy="840963"/>
          </a:xfrm>
          <a:prstGeom prst="ellipse">
            <a:avLst/>
          </a:prstGeom>
          <a:solidFill>
            <a:schemeClr val="accent3">
              <a:lumMod val="40000"/>
              <a:lumOff val="6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7302EBE6-0B04-CB66-1896-3630EF8D4D12}"/>
              </a:ext>
              <a:ext uri="{C183D7F6-B498-43B3-948B-1728B52AA6E4}">
                <adec:decorative xmlns:adec="http://schemas.microsoft.com/office/drawing/2017/decorative" val="1"/>
              </a:ext>
            </a:extLst>
          </p:cNvPr>
          <p:cNvSpPr/>
          <p:nvPr userDrawn="1"/>
        </p:nvSpPr>
        <p:spPr>
          <a:xfrm>
            <a:off x="7760044" y="5740518"/>
            <a:ext cx="840963" cy="840963"/>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0C60DF9E-71C1-E217-E470-BACAC335E400}"/>
              </a:ext>
              <a:ext uri="{C183D7F6-B498-43B3-948B-1728B52AA6E4}">
                <adec:decorative xmlns:adec="http://schemas.microsoft.com/office/drawing/2017/decorative" val="1"/>
              </a:ext>
            </a:extLst>
          </p:cNvPr>
          <p:cNvSpPr/>
          <p:nvPr userDrawn="1"/>
        </p:nvSpPr>
        <p:spPr>
          <a:xfrm>
            <a:off x="3071764" y="2566758"/>
            <a:ext cx="840963" cy="840963"/>
          </a:xfrm>
          <a:prstGeom prst="ellipse">
            <a:avLst/>
          </a:prstGeom>
          <a:solidFill>
            <a:schemeClr val="accent4">
              <a:lumMod val="40000"/>
              <a:lumOff val="6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6BF747FB-CC5F-D4CA-81E8-7A61F5358C61}"/>
              </a:ext>
              <a:ext uri="{C183D7F6-B498-43B3-948B-1728B52AA6E4}">
                <adec:decorative xmlns:adec="http://schemas.microsoft.com/office/drawing/2017/decorative" val="1"/>
              </a:ext>
            </a:extLst>
          </p:cNvPr>
          <p:cNvSpPr/>
          <p:nvPr userDrawn="1"/>
        </p:nvSpPr>
        <p:spPr>
          <a:xfrm>
            <a:off x="7760044" y="2566757"/>
            <a:ext cx="840963" cy="840963"/>
          </a:xfrm>
          <a:prstGeom prst="ellipse">
            <a:avLst/>
          </a:prstGeom>
          <a:solidFill>
            <a:schemeClr val="accent6">
              <a:lumMod val="40000"/>
              <a:lumOff val="6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D9A95E84-9374-9712-4B91-31F479E6C74D}"/>
              </a:ext>
              <a:ext uri="{C183D7F6-B498-43B3-948B-1728B52AA6E4}">
                <adec:decorative xmlns:adec="http://schemas.microsoft.com/office/drawing/2017/decorative" val="1"/>
              </a:ext>
            </a:extLst>
          </p:cNvPr>
          <p:cNvSpPr/>
          <p:nvPr userDrawn="1"/>
        </p:nvSpPr>
        <p:spPr>
          <a:xfrm>
            <a:off x="5590723" y="4286688"/>
            <a:ext cx="840963" cy="840963"/>
          </a:xfrm>
          <a:prstGeom prst="ellipse">
            <a:avLst/>
          </a:prstGeom>
          <a:solidFill>
            <a:schemeClr val="accent1">
              <a:lumMod val="20000"/>
              <a:lumOff val="8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EBBB4CD-0B4A-786E-963D-6BB36B9E76B5}"/>
              </a:ext>
              <a:ext uri="{C183D7F6-B498-43B3-948B-1728B52AA6E4}">
                <adec:decorative xmlns:adec="http://schemas.microsoft.com/office/drawing/2017/decorative" val="1"/>
              </a:ext>
            </a:extLst>
          </p:cNvPr>
          <p:cNvSpPr/>
          <p:nvPr userDrawn="1"/>
        </p:nvSpPr>
        <p:spPr>
          <a:xfrm>
            <a:off x="1197141" y="547522"/>
            <a:ext cx="840963" cy="840963"/>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1D5DA0-8F16-4F11-8B6E-A593133FA159}"/>
              </a:ext>
            </a:extLst>
          </p:cNvPr>
          <p:cNvSpPr>
            <a:spLocks noGrp="1"/>
          </p:cNvSpPr>
          <p:nvPr>
            <p:ph type="title" hasCustomPrompt="1"/>
          </p:nvPr>
        </p:nvSpPr>
        <p:spPr>
          <a:xfrm>
            <a:off x="4916488" y="457199"/>
            <a:ext cx="6932612" cy="1465723"/>
          </a:xfrm>
        </p:spPr>
        <p:txBody>
          <a:bodyPr/>
          <a:lstStyle>
            <a:lvl1pPr algn="r">
              <a:defRPr/>
            </a:lvl1pPr>
          </a:lstStyle>
          <a:p>
            <a:r>
              <a:rPr lang="en-US"/>
              <a:t>Click to add title</a:t>
            </a:r>
          </a:p>
        </p:txBody>
      </p:sp>
      <p:sp>
        <p:nvSpPr>
          <p:cNvPr id="40" name="Picture Placeholder 34">
            <a:extLst>
              <a:ext uri="{FF2B5EF4-FFF2-40B4-BE49-F238E27FC236}">
                <a16:creationId xmlns:a16="http://schemas.microsoft.com/office/drawing/2014/main" id="{EA10837A-18D5-41DD-A066-A079A09D86A7}"/>
              </a:ext>
            </a:extLst>
          </p:cNvPr>
          <p:cNvSpPr>
            <a:spLocks noGrp="1"/>
          </p:cNvSpPr>
          <p:nvPr>
            <p:ph type="pic" sz="quarter" idx="24"/>
          </p:nvPr>
        </p:nvSpPr>
        <p:spPr>
          <a:xfrm>
            <a:off x="1420935" y="466999"/>
            <a:ext cx="887413" cy="889000"/>
          </a:xfrm>
        </p:spPr>
        <p:txBody>
          <a:bodyPr>
            <a:normAutofit/>
          </a:bodyPr>
          <a:lstStyle>
            <a:lvl1pPr marL="0" indent="0" algn="ctr">
              <a:buNone/>
              <a:defRPr sz="900"/>
            </a:lvl1pPr>
          </a:lstStyle>
          <a:p>
            <a:r>
              <a:rPr lang="en-US"/>
              <a:t>Click icon to add picture</a:t>
            </a:r>
          </a:p>
        </p:txBody>
      </p:sp>
      <p:sp>
        <p:nvSpPr>
          <p:cNvPr id="42" name="Text Placeholder 46">
            <a:extLst>
              <a:ext uri="{FF2B5EF4-FFF2-40B4-BE49-F238E27FC236}">
                <a16:creationId xmlns:a16="http://schemas.microsoft.com/office/drawing/2014/main" id="{DF68D5C6-4D23-4113-9FFA-AFAAB5A6DA01}"/>
              </a:ext>
            </a:extLst>
          </p:cNvPr>
          <p:cNvSpPr>
            <a:spLocks noGrp="1"/>
          </p:cNvSpPr>
          <p:nvPr>
            <p:ph type="body" sz="quarter" idx="39" hasCustomPrompt="1"/>
          </p:nvPr>
        </p:nvSpPr>
        <p:spPr>
          <a:xfrm>
            <a:off x="2408126" y="527314"/>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1" name="Text Placeholder 39">
            <a:extLst>
              <a:ext uri="{FF2B5EF4-FFF2-40B4-BE49-F238E27FC236}">
                <a16:creationId xmlns:a16="http://schemas.microsoft.com/office/drawing/2014/main" id="{FD8132DE-D62C-4410-983C-9F458DCEF6DE}"/>
              </a:ext>
            </a:extLst>
          </p:cNvPr>
          <p:cNvSpPr>
            <a:spLocks noGrp="1"/>
          </p:cNvSpPr>
          <p:nvPr>
            <p:ph type="body" sz="quarter" idx="38" hasCustomPrompt="1"/>
          </p:nvPr>
        </p:nvSpPr>
        <p:spPr>
          <a:xfrm>
            <a:off x="2408126" y="930257"/>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48" name="Picture Placeholder 34">
            <a:extLst>
              <a:ext uri="{FF2B5EF4-FFF2-40B4-BE49-F238E27FC236}">
                <a16:creationId xmlns:a16="http://schemas.microsoft.com/office/drawing/2014/main" id="{2B75D755-4972-4E8B-ACD5-FAE778A86273}"/>
              </a:ext>
            </a:extLst>
          </p:cNvPr>
          <p:cNvSpPr>
            <a:spLocks noGrp="1"/>
          </p:cNvSpPr>
          <p:nvPr>
            <p:ph type="pic" sz="quarter" idx="40"/>
          </p:nvPr>
        </p:nvSpPr>
        <p:spPr>
          <a:xfrm>
            <a:off x="3458965" y="2484454"/>
            <a:ext cx="887413" cy="889000"/>
          </a:xfrm>
        </p:spPr>
        <p:txBody>
          <a:bodyPr>
            <a:normAutofit/>
          </a:bodyPr>
          <a:lstStyle>
            <a:lvl1pPr marL="0" indent="0" algn="ctr">
              <a:buNone/>
              <a:defRPr sz="900"/>
            </a:lvl1pPr>
          </a:lstStyle>
          <a:p>
            <a:r>
              <a:rPr lang="en-US"/>
              <a:t>Click icon to add picture</a:t>
            </a:r>
          </a:p>
        </p:txBody>
      </p:sp>
      <p:sp>
        <p:nvSpPr>
          <p:cNvPr id="50" name="Text Placeholder 46">
            <a:extLst>
              <a:ext uri="{FF2B5EF4-FFF2-40B4-BE49-F238E27FC236}">
                <a16:creationId xmlns:a16="http://schemas.microsoft.com/office/drawing/2014/main" id="{91051322-19B5-41CA-BEAB-A8F1B8CA54ED}"/>
              </a:ext>
            </a:extLst>
          </p:cNvPr>
          <p:cNvSpPr>
            <a:spLocks noGrp="1"/>
          </p:cNvSpPr>
          <p:nvPr>
            <p:ph type="body" sz="quarter" idx="42" hasCustomPrompt="1"/>
          </p:nvPr>
        </p:nvSpPr>
        <p:spPr>
          <a:xfrm>
            <a:off x="4446156" y="254476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9" name="Text Placeholder 39">
            <a:extLst>
              <a:ext uri="{FF2B5EF4-FFF2-40B4-BE49-F238E27FC236}">
                <a16:creationId xmlns:a16="http://schemas.microsoft.com/office/drawing/2014/main" id="{0EEE7EDE-175B-450F-B4D2-50D992E53C5E}"/>
              </a:ext>
            </a:extLst>
          </p:cNvPr>
          <p:cNvSpPr>
            <a:spLocks noGrp="1"/>
          </p:cNvSpPr>
          <p:nvPr>
            <p:ph type="body" sz="quarter" idx="41" hasCustomPrompt="1"/>
          </p:nvPr>
        </p:nvSpPr>
        <p:spPr>
          <a:xfrm>
            <a:off x="4446156" y="294771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51" name="Picture Placeholder 34">
            <a:extLst>
              <a:ext uri="{FF2B5EF4-FFF2-40B4-BE49-F238E27FC236}">
                <a16:creationId xmlns:a16="http://schemas.microsoft.com/office/drawing/2014/main" id="{966FF594-D5D5-4FD4-A245-AAF0D053095E}"/>
              </a:ext>
            </a:extLst>
          </p:cNvPr>
          <p:cNvSpPr>
            <a:spLocks noGrp="1"/>
          </p:cNvSpPr>
          <p:nvPr>
            <p:ph type="pic" sz="quarter" idx="43"/>
          </p:nvPr>
        </p:nvSpPr>
        <p:spPr>
          <a:xfrm>
            <a:off x="8030968" y="2484454"/>
            <a:ext cx="887413" cy="889000"/>
          </a:xfrm>
        </p:spPr>
        <p:txBody>
          <a:bodyPr>
            <a:normAutofit/>
          </a:bodyPr>
          <a:lstStyle>
            <a:lvl1pPr marL="0" indent="0" algn="ctr">
              <a:buNone/>
              <a:defRPr sz="900"/>
            </a:lvl1pPr>
          </a:lstStyle>
          <a:p>
            <a:r>
              <a:rPr lang="en-US"/>
              <a:t>Click icon to add picture</a:t>
            </a:r>
          </a:p>
        </p:txBody>
      </p:sp>
      <p:sp>
        <p:nvSpPr>
          <p:cNvPr id="56" name="Text Placeholder 46">
            <a:extLst>
              <a:ext uri="{FF2B5EF4-FFF2-40B4-BE49-F238E27FC236}">
                <a16:creationId xmlns:a16="http://schemas.microsoft.com/office/drawing/2014/main" id="{D8A4734F-8867-4923-806F-AE04360B226B}"/>
              </a:ext>
            </a:extLst>
          </p:cNvPr>
          <p:cNvSpPr>
            <a:spLocks noGrp="1"/>
          </p:cNvSpPr>
          <p:nvPr>
            <p:ph type="body" sz="quarter" idx="45" hasCustomPrompt="1"/>
          </p:nvPr>
        </p:nvSpPr>
        <p:spPr>
          <a:xfrm>
            <a:off x="9018159" y="254476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55" name="Text Placeholder 39">
            <a:extLst>
              <a:ext uri="{FF2B5EF4-FFF2-40B4-BE49-F238E27FC236}">
                <a16:creationId xmlns:a16="http://schemas.microsoft.com/office/drawing/2014/main" id="{3A5DD9C2-78E8-4416-B2C1-F07A9E25832F}"/>
              </a:ext>
            </a:extLst>
          </p:cNvPr>
          <p:cNvSpPr>
            <a:spLocks noGrp="1"/>
          </p:cNvSpPr>
          <p:nvPr>
            <p:ph type="body" sz="quarter" idx="44" hasCustomPrompt="1"/>
          </p:nvPr>
        </p:nvSpPr>
        <p:spPr>
          <a:xfrm>
            <a:off x="9018159" y="294771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57" name="Picture Placeholder 34">
            <a:extLst>
              <a:ext uri="{FF2B5EF4-FFF2-40B4-BE49-F238E27FC236}">
                <a16:creationId xmlns:a16="http://schemas.microsoft.com/office/drawing/2014/main" id="{B03F66BE-0084-45A8-85FC-1448DEA89D7E}"/>
              </a:ext>
            </a:extLst>
          </p:cNvPr>
          <p:cNvSpPr>
            <a:spLocks noGrp="1"/>
          </p:cNvSpPr>
          <p:nvPr>
            <p:ph type="pic" sz="quarter" idx="46"/>
          </p:nvPr>
        </p:nvSpPr>
        <p:spPr>
          <a:xfrm>
            <a:off x="1586860" y="4201784"/>
            <a:ext cx="887413" cy="889000"/>
          </a:xfrm>
        </p:spPr>
        <p:txBody>
          <a:bodyPr>
            <a:normAutofit/>
          </a:bodyPr>
          <a:lstStyle>
            <a:lvl1pPr marL="0" indent="0" algn="ctr">
              <a:buNone/>
              <a:defRPr sz="900"/>
            </a:lvl1pPr>
          </a:lstStyle>
          <a:p>
            <a:r>
              <a:rPr lang="en-US"/>
              <a:t>Click icon to add picture</a:t>
            </a:r>
          </a:p>
        </p:txBody>
      </p:sp>
      <p:sp>
        <p:nvSpPr>
          <p:cNvPr id="61" name="Text Placeholder 46">
            <a:extLst>
              <a:ext uri="{FF2B5EF4-FFF2-40B4-BE49-F238E27FC236}">
                <a16:creationId xmlns:a16="http://schemas.microsoft.com/office/drawing/2014/main" id="{DD5495C5-2CD2-4593-BC1F-CF0E7D3601E3}"/>
              </a:ext>
            </a:extLst>
          </p:cNvPr>
          <p:cNvSpPr>
            <a:spLocks noGrp="1"/>
          </p:cNvSpPr>
          <p:nvPr>
            <p:ph type="body" sz="quarter" idx="48" hasCustomPrompt="1"/>
          </p:nvPr>
        </p:nvSpPr>
        <p:spPr>
          <a:xfrm>
            <a:off x="2574051" y="426209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58" name="Text Placeholder 39">
            <a:extLst>
              <a:ext uri="{FF2B5EF4-FFF2-40B4-BE49-F238E27FC236}">
                <a16:creationId xmlns:a16="http://schemas.microsoft.com/office/drawing/2014/main" id="{3F9DA6EE-3DE6-4493-AD6B-BEC7EE858CED}"/>
              </a:ext>
            </a:extLst>
          </p:cNvPr>
          <p:cNvSpPr>
            <a:spLocks noGrp="1"/>
          </p:cNvSpPr>
          <p:nvPr>
            <p:ph type="body" sz="quarter" idx="47" hasCustomPrompt="1"/>
          </p:nvPr>
        </p:nvSpPr>
        <p:spPr>
          <a:xfrm>
            <a:off x="2574051" y="466504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62" name="Picture Placeholder 34">
            <a:extLst>
              <a:ext uri="{FF2B5EF4-FFF2-40B4-BE49-F238E27FC236}">
                <a16:creationId xmlns:a16="http://schemas.microsoft.com/office/drawing/2014/main" id="{D2B54852-DC63-410D-BE2A-4D723492843F}"/>
              </a:ext>
            </a:extLst>
          </p:cNvPr>
          <p:cNvSpPr>
            <a:spLocks noGrp="1"/>
          </p:cNvSpPr>
          <p:nvPr>
            <p:ph type="pic" sz="quarter" idx="49"/>
          </p:nvPr>
        </p:nvSpPr>
        <p:spPr>
          <a:xfrm>
            <a:off x="5818607" y="4201784"/>
            <a:ext cx="887413" cy="889000"/>
          </a:xfrm>
        </p:spPr>
        <p:txBody>
          <a:bodyPr>
            <a:normAutofit/>
          </a:bodyPr>
          <a:lstStyle>
            <a:lvl1pPr marL="0" indent="0" algn="ctr">
              <a:buNone/>
              <a:defRPr sz="900"/>
            </a:lvl1pPr>
          </a:lstStyle>
          <a:p>
            <a:r>
              <a:rPr lang="en-US"/>
              <a:t>Click icon to add picture</a:t>
            </a:r>
          </a:p>
        </p:txBody>
      </p:sp>
      <p:sp>
        <p:nvSpPr>
          <p:cNvPr id="64" name="Text Placeholder 46">
            <a:extLst>
              <a:ext uri="{FF2B5EF4-FFF2-40B4-BE49-F238E27FC236}">
                <a16:creationId xmlns:a16="http://schemas.microsoft.com/office/drawing/2014/main" id="{FCE91BB7-DB4C-4F95-ADC1-2757AA689645}"/>
              </a:ext>
            </a:extLst>
          </p:cNvPr>
          <p:cNvSpPr>
            <a:spLocks noGrp="1"/>
          </p:cNvSpPr>
          <p:nvPr>
            <p:ph type="body" sz="quarter" idx="51" hasCustomPrompt="1"/>
          </p:nvPr>
        </p:nvSpPr>
        <p:spPr>
          <a:xfrm>
            <a:off x="6805798" y="426209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63" name="Text Placeholder 39">
            <a:extLst>
              <a:ext uri="{FF2B5EF4-FFF2-40B4-BE49-F238E27FC236}">
                <a16:creationId xmlns:a16="http://schemas.microsoft.com/office/drawing/2014/main" id="{13567973-FE07-4747-9500-D565A3EF2869}"/>
              </a:ext>
            </a:extLst>
          </p:cNvPr>
          <p:cNvSpPr>
            <a:spLocks noGrp="1"/>
          </p:cNvSpPr>
          <p:nvPr>
            <p:ph type="body" sz="quarter" idx="50" hasCustomPrompt="1"/>
          </p:nvPr>
        </p:nvSpPr>
        <p:spPr>
          <a:xfrm>
            <a:off x="6805798" y="466504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65" name="Picture Placeholder 34">
            <a:extLst>
              <a:ext uri="{FF2B5EF4-FFF2-40B4-BE49-F238E27FC236}">
                <a16:creationId xmlns:a16="http://schemas.microsoft.com/office/drawing/2014/main" id="{7082A562-BADD-429E-BB11-8A40EE253FC4}"/>
              </a:ext>
            </a:extLst>
          </p:cNvPr>
          <p:cNvSpPr>
            <a:spLocks noGrp="1"/>
          </p:cNvSpPr>
          <p:nvPr>
            <p:ph type="pic" sz="quarter" idx="52"/>
          </p:nvPr>
        </p:nvSpPr>
        <p:spPr>
          <a:xfrm>
            <a:off x="8027987" y="5637179"/>
            <a:ext cx="887413" cy="889000"/>
          </a:xfrm>
        </p:spPr>
        <p:txBody>
          <a:bodyPr>
            <a:normAutofit/>
          </a:bodyPr>
          <a:lstStyle>
            <a:lvl1pPr marL="0" indent="0" algn="ctr">
              <a:buNone/>
              <a:defRPr sz="900"/>
            </a:lvl1pPr>
          </a:lstStyle>
          <a:p>
            <a:r>
              <a:rPr lang="en-US"/>
              <a:t>Click icon to add picture</a:t>
            </a:r>
          </a:p>
        </p:txBody>
      </p:sp>
      <p:sp>
        <p:nvSpPr>
          <p:cNvPr id="67" name="Text Placeholder 46">
            <a:extLst>
              <a:ext uri="{FF2B5EF4-FFF2-40B4-BE49-F238E27FC236}">
                <a16:creationId xmlns:a16="http://schemas.microsoft.com/office/drawing/2014/main" id="{67C61256-88BA-4ADF-A3CB-77D1B459CAE6}"/>
              </a:ext>
            </a:extLst>
          </p:cNvPr>
          <p:cNvSpPr>
            <a:spLocks noGrp="1"/>
          </p:cNvSpPr>
          <p:nvPr>
            <p:ph type="body" sz="quarter" idx="54" hasCustomPrompt="1"/>
          </p:nvPr>
        </p:nvSpPr>
        <p:spPr>
          <a:xfrm>
            <a:off x="9015178" y="5697494"/>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66" name="Text Placeholder 39">
            <a:extLst>
              <a:ext uri="{FF2B5EF4-FFF2-40B4-BE49-F238E27FC236}">
                <a16:creationId xmlns:a16="http://schemas.microsoft.com/office/drawing/2014/main" id="{C8F3380A-C45C-44C2-BE84-98D3DADAEDA3}"/>
              </a:ext>
            </a:extLst>
          </p:cNvPr>
          <p:cNvSpPr>
            <a:spLocks noGrp="1"/>
          </p:cNvSpPr>
          <p:nvPr>
            <p:ph type="body" sz="quarter" idx="53" hasCustomPrompt="1"/>
          </p:nvPr>
        </p:nvSpPr>
        <p:spPr>
          <a:xfrm>
            <a:off x="9015178" y="6100437"/>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Tree>
    <p:extLst>
      <p:ext uri="{BB962C8B-B14F-4D97-AF65-F5344CB8AC3E}">
        <p14:creationId xmlns:p14="http://schemas.microsoft.com/office/powerpoint/2010/main" val="3485426277"/>
      </p:ext>
    </p:extLst>
  </p:cSld>
  <p:clrMapOvr>
    <a:masterClrMapping/>
  </p:clrMapOvr>
  <p:extLst>
    <p:ext uri="{DCECCB84-F9BA-43D5-87BE-67443E8EF086}">
      <p15:sldGuideLst xmlns:p15="http://schemas.microsoft.com/office/powerpoint/2012/main">
        <p15:guide id="1" pos="1920">
          <p15:clr>
            <a:srgbClr val="FBAE40"/>
          </p15:clr>
        </p15:guide>
        <p15:guide id="2" pos="3840">
          <p15:clr>
            <a:srgbClr val="FBAE40"/>
          </p15:clr>
        </p15:guide>
        <p15:guide id="3" pos="5760">
          <p15:clr>
            <a:srgbClr val="FBAE40"/>
          </p15:clr>
        </p15:guide>
        <p15:guide id="4" pos="3984">
          <p15:clr>
            <a:srgbClr val="5ACBF0"/>
          </p15:clr>
        </p15:guide>
        <p15:guide id="5" pos="3672">
          <p15:clr>
            <a:srgbClr val="5ACBF0"/>
          </p15:clr>
        </p15:guide>
        <p15:guide id="6" pos="2064">
          <p15:clr>
            <a:srgbClr val="5ACBF0"/>
          </p15:clr>
        </p15:guide>
        <p15:guide id="7" pos="1776">
          <p15:clr>
            <a:srgbClr val="5ACBF0"/>
          </p15:clr>
        </p15:guide>
        <p15:guide id="8" pos="5616">
          <p15:clr>
            <a:srgbClr val="5ACBF0"/>
          </p15:clr>
        </p15:guide>
        <p15:guide id="9" pos="5928">
          <p15:clr>
            <a:srgbClr val="5ACBF0"/>
          </p15:clr>
        </p15:guide>
        <p15:guide id="10" pos="144">
          <p15:clr>
            <a:srgbClr val="5ACBF0"/>
          </p15:clr>
        </p15:guide>
        <p15:guide id="11" orient="horz" pos="4200">
          <p15:clr>
            <a:srgbClr val="5ACBF0"/>
          </p15:clr>
        </p15:guide>
        <p15:guide id="12" pos="7536">
          <p15:clr>
            <a:srgbClr val="5ACBF0"/>
          </p15:clr>
        </p15:guide>
        <p15:guide id="13" orient="horz" pos="14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ayout 1">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AFD94275-EC93-C87A-6BBB-425F15188230}"/>
              </a:ext>
              <a:ext uri="{C183D7F6-B498-43B3-948B-1728B52AA6E4}">
                <adec:decorative xmlns:adec="http://schemas.microsoft.com/office/drawing/2017/decorative" val="1"/>
              </a:ext>
            </a:extLst>
          </p:cNvPr>
          <p:cNvSpPr/>
          <p:nvPr userDrawn="1"/>
        </p:nvSpPr>
        <p:spPr>
          <a:xfrm>
            <a:off x="7199519" y="2688324"/>
            <a:ext cx="840963" cy="840963"/>
          </a:xfrm>
          <a:prstGeom prst="ellipse">
            <a:avLst/>
          </a:prstGeom>
          <a:solidFill>
            <a:schemeClr val="accent3">
              <a:lumMod val="40000"/>
              <a:lumOff val="6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4" name="Oval 3">
            <a:extLst>
              <a:ext uri="{FF2B5EF4-FFF2-40B4-BE49-F238E27FC236}">
                <a16:creationId xmlns:a16="http://schemas.microsoft.com/office/drawing/2014/main" id="{667DDEA5-75C4-FF17-3A23-7ECAF0CD4B61}"/>
              </a:ext>
              <a:ext uri="{C183D7F6-B498-43B3-948B-1728B52AA6E4}">
                <adec:decorative xmlns:adec="http://schemas.microsoft.com/office/drawing/2017/decorative" val="1"/>
              </a:ext>
            </a:extLst>
          </p:cNvPr>
          <p:cNvSpPr/>
          <p:nvPr userDrawn="1"/>
        </p:nvSpPr>
        <p:spPr>
          <a:xfrm>
            <a:off x="10247518" y="2688324"/>
            <a:ext cx="840963" cy="840963"/>
          </a:xfrm>
          <a:prstGeom prst="ellipse">
            <a:avLst/>
          </a:prstGeom>
          <a:solidFill>
            <a:schemeClr val="accent3">
              <a:lumMod val="60000"/>
              <a:lumOff val="4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EBE36D08-1D47-1B17-EFCA-4F96B6E713C3}"/>
              </a:ext>
              <a:ext uri="{C183D7F6-B498-43B3-948B-1728B52AA6E4}">
                <adec:decorative xmlns:adec="http://schemas.microsoft.com/office/drawing/2017/decorative" val="1"/>
              </a:ext>
            </a:extLst>
          </p:cNvPr>
          <p:cNvSpPr/>
          <p:nvPr userDrawn="1"/>
        </p:nvSpPr>
        <p:spPr>
          <a:xfrm>
            <a:off x="4151519" y="2688324"/>
            <a:ext cx="840963" cy="840963"/>
          </a:xfrm>
          <a:prstGeom prst="ellipse">
            <a:avLst/>
          </a:prstGeom>
          <a:solidFill>
            <a:schemeClr val="accent6">
              <a:lumMod val="40000"/>
              <a:lumOff val="6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A0E23803-C97E-0679-3488-8C245D767955}"/>
              </a:ext>
              <a:ext uri="{C183D7F6-B498-43B3-948B-1728B52AA6E4}">
                <adec:decorative xmlns:adec="http://schemas.microsoft.com/office/drawing/2017/decorative" val="1"/>
              </a:ext>
            </a:extLst>
          </p:cNvPr>
          <p:cNvSpPr/>
          <p:nvPr userDrawn="1"/>
        </p:nvSpPr>
        <p:spPr>
          <a:xfrm>
            <a:off x="1098662" y="2688324"/>
            <a:ext cx="840963" cy="840963"/>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FE23D0-0FF0-42C6-B15F-A719DFDD5264}"/>
              </a:ext>
            </a:extLst>
          </p:cNvPr>
          <p:cNvSpPr>
            <a:spLocks noGrp="1"/>
          </p:cNvSpPr>
          <p:nvPr>
            <p:ph type="title" hasCustomPrompt="1"/>
          </p:nvPr>
        </p:nvSpPr>
        <p:spPr>
          <a:xfrm>
            <a:off x="230124" y="457199"/>
            <a:ext cx="11731752" cy="1164565"/>
          </a:xfrm>
        </p:spPr>
        <p:txBody>
          <a:bodyPr/>
          <a:lstStyle>
            <a:lvl1pPr>
              <a:defRPr/>
            </a:lvl1pPr>
          </a:lstStyle>
          <a:p>
            <a:r>
              <a:rPr lang="en-US"/>
              <a:t>Click to add title</a:t>
            </a:r>
          </a:p>
        </p:txBody>
      </p:sp>
      <p:sp>
        <p:nvSpPr>
          <p:cNvPr id="35" name="Picture Placeholder 34">
            <a:extLst>
              <a:ext uri="{FF2B5EF4-FFF2-40B4-BE49-F238E27FC236}">
                <a16:creationId xmlns:a16="http://schemas.microsoft.com/office/drawing/2014/main" id="{EAA216C1-AB2E-40F5-9FEB-99A051529BBC}"/>
              </a:ext>
            </a:extLst>
          </p:cNvPr>
          <p:cNvSpPr>
            <a:spLocks noGrp="1"/>
          </p:cNvSpPr>
          <p:nvPr>
            <p:ph type="pic" sz="quarter" idx="10"/>
          </p:nvPr>
        </p:nvSpPr>
        <p:spPr>
          <a:xfrm>
            <a:off x="1361591" y="2616354"/>
            <a:ext cx="887413" cy="889000"/>
          </a:xfrm>
        </p:spPr>
        <p:txBody>
          <a:bodyPr>
            <a:normAutofit/>
          </a:bodyPr>
          <a:lstStyle>
            <a:lvl1pPr marL="0" indent="0" algn="ctr">
              <a:buNone/>
              <a:defRPr sz="900"/>
            </a:lvl1pPr>
          </a:lstStyle>
          <a:p>
            <a:r>
              <a:rPr lang="en-US"/>
              <a:t>Click icon to add picture</a:t>
            </a:r>
          </a:p>
        </p:txBody>
      </p:sp>
      <p:sp>
        <p:nvSpPr>
          <p:cNvPr id="47" name="Text Placeholder 46">
            <a:extLst>
              <a:ext uri="{FF2B5EF4-FFF2-40B4-BE49-F238E27FC236}">
                <a16:creationId xmlns:a16="http://schemas.microsoft.com/office/drawing/2014/main" id="{ED77457B-088A-4D58-BA8E-B758F3A6A0B0}"/>
              </a:ext>
            </a:extLst>
          </p:cNvPr>
          <p:cNvSpPr>
            <a:spLocks noGrp="1"/>
          </p:cNvSpPr>
          <p:nvPr>
            <p:ph type="body" sz="quarter" idx="18" hasCustomPrompt="1"/>
          </p:nvPr>
        </p:nvSpPr>
        <p:spPr>
          <a:xfrm>
            <a:off x="233457"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0" name="Text Placeholder 39">
            <a:extLst>
              <a:ext uri="{FF2B5EF4-FFF2-40B4-BE49-F238E27FC236}">
                <a16:creationId xmlns:a16="http://schemas.microsoft.com/office/drawing/2014/main" id="{26074907-686A-4144-BB8F-791A360F4CA9}"/>
              </a:ext>
            </a:extLst>
          </p:cNvPr>
          <p:cNvSpPr>
            <a:spLocks noGrp="1"/>
          </p:cNvSpPr>
          <p:nvPr>
            <p:ph type="body" sz="quarter" idx="14" hasCustomPrompt="1"/>
          </p:nvPr>
        </p:nvSpPr>
        <p:spPr>
          <a:xfrm>
            <a:off x="439643" y="4491306"/>
            <a:ext cx="2158999"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36" name="Picture Placeholder 34">
            <a:extLst>
              <a:ext uri="{FF2B5EF4-FFF2-40B4-BE49-F238E27FC236}">
                <a16:creationId xmlns:a16="http://schemas.microsoft.com/office/drawing/2014/main" id="{FAEA8B42-3F7F-41AD-BABE-4EEB23482AE7}"/>
              </a:ext>
            </a:extLst>
          </p:cNvPr>
          <p:cNvSpPr>
            <a:spLocks noGrp="1"/>
          </p:cNvSpPr>
          <p:nvPr>
            <p:ph type="pic" sz="quarter" idx="11"/>
          </p:nvPr>
        </p:nvSpPr>
        <p:spPr>
          <a:xfrm>
            <a:off x="4420929" y="2616354"/>
            <a:ext cx="887413" cy="889000"/>
          </a:xfrm>
        </p:spPr>
        <p:txBody>
          <a:bodyPr>
            <a:normAutofit/>
          </a:bodyPr>
          <a:lstStyle>
            <a:lvl1pPr marL="0" indent="0" algn="ctr">
              <a:buNone/>
              <a:defRPr sz="900"/>
            </a:lvl1pPr>
          </a:lstStyle>
          <a:p>
            <a:r>
              <a:rPr lang="en-US"/>
              <a:t>Click icon to add picture</a:t>
            </a:r>
          </a:p>
        </p:txBody>
      </p:sp>
      <p:sp>
        <p:nvSpPr>
          <p:cNvPr id="48" name="Text Placeholder 46">
            <a:extLst>
              <a:ext uri="{FF2B5EF4-FFF2-40B4-BE49-F238E27FC236}">
                <a16:creationId xmlns:a16="http://schemas.microsoft.com/office/drawing/2014/main" id="{DD29B92B-5D6C-4077-8F1A-743E03C13A11}"/>
              </a:ext>
            </a:extLst>
          </p:cNvPr>
          <p:cNvSpPr>
            <a:spLocks noGrp="1"/>
          </p:cNvSpPr>
          <p:nvPr>
            <p:ph type="body" sz="quarter" idx="19" hasCustomPrompt="1"/>
          </p:nvPr>
        </p:nvSpPr>
        <p:spPr>
          <a:xfrm>
            <a:off x="3281457"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1" name="Text Placeholder 39">
            <a:extLst>
              <a:ext uri="{FF2B5EF4-FFF2-40B4-BE49-F238E27FC236}">
                <a16:creationId xmlns:a16="http://schemas.microsoft.com/office/drawing/2014/main" id="{008E0623-EC20-45C5-91A6-0F11089BC4D6}"/>
              </a:ext>
            </a:extLst>
          </p:cNvPr>
          <p:cNvSpPr>
            <a:spLocks noGrp="1"/>
          </p:cNvSpPr>
          <p:nvPr>
            <p:ph type="body" sz="quarter" idx="15" hasCustomPrompt="1"/>
          </p:nvPr>
        </p:nvSpPr>
        <p:spPr>
          <a:xfrm>
            <a:off x="3580136" y="4491306"/>
            <a:ext cx="1983726"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37" name="Picture Placeholder 34">
            <a:extLst>
              <a:ext uri="{FF2B5EF4-FFF2-40B4-BE49-F238E27FC236}">
                <a16:creationId xmlns:a16="http://schemas.microsoft.com/office/drawing/2014/main" id="{7567D676-2C80-4141-893B-11FCC59F8435}"/>
              </a:ext>
            </a:extLst>
          </p:cNvPr>
          <p:cNvSpPr>
            <a:spLocks noGrp="1"/>
          </p:cNvSpPr>
          <p:nvPr>
            <p:ph type="pic" sz="quarter" idx="12"/>
          </p:nvPr>
        </p:nvSpPr>
        <p:spPr>
          <a:xfrm>
            <a:off x="7407299" y="2616354"/>
            <a:ext cx="887413" cy="889000"/>
          </a:xfrm>
        </p:spPr>
        <p:txBody>
          <a:bodyPr>
            <a:normAutofit/>
          </a:bodyPr>
          <a:lstStyle>
            <a:lvl1pPr marL="0" indent="0" algn="ctr">
              <a:buNone/>
              <a:defRPr sz="900"/>
            </a:lvl1pPr>
          </a:lstStyle>
          <a:p>
            <a:r>
              <a:rPr lang="en-US"/>
              <a:t>Click icon to add picture</a:t>
            </a:r>
          </a:p>
        </p:txBody>
      </p:sp>
      <p:sp>
        <p:nvSpPr>
          <p:cNvPr id="49" name="Text Placeholder 46">
            <a:extLst>
              <a:ext uri="{FF2B5EF4-FFF2-40B4-BE49-F238E27FC236}">
                <a16:creationId xmlns:a16="http://schemas.microsoft.com/office/drawing/2014/main" id="{13F3E81B-98F9-43EF-B142-E08146C84EC6}"/>
              </a:ext>
            </a:extLst>
          </p:cNvPr>
          <p:cNvSpPr>
            <a:spLocks noGrp="1"/>
          </p:cNvSpPr>
          <p:nvPr>
            <p:ph type="body" sz="quarter" idx="20" hasCustomPrompt="1"/>
          </p:nvPr>
        </p:nvSpPr>
        <p:spPr>
          <a:xfrm>
            <a:off x="6326144"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4" name="Text Placeholder 39">
            <a:extLst>
              <a:ext uri="{FF2B5EF4-FFF2-40B4-BE49-F238E27FC236}">
                <a16:creationId xmlns:a16="http://schemas.microsoft.com/office/drawing/2014/main" id="{61293D0A-B2E6-4C99-A936-14475FCCE59B}"/>
              </a:ext>
            </a:extLst>
          </p:cNvPr>
          <p:cNvSpPr>
            <a:spLocks noGrp="1"/>
          </p:cNvSpPr>
          <p:nvPr>
            <p:ph type="body" sz="quarter" idx="16" hasCustomPrompt="1"/>
          </p:nvPr>
        </p:nvSpPr>
        <p:spPr>
          <a:xfrm>
            <a:off x="6628138" y="4491306"/>
            <a:ext cx="1983726"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38" name="Picture Placeholder 34">
            <a:extLst>
              <a:ext uri="{FF2B5EF4-FFF2-40B4-BE49-F238E27FC236}">
                <a16:creationId xmlns:a16="http://schemas.microsoft.com/office/drawing/2014/main" id="{6F952DCC-32A4-47A9-94B1-DD217C6081C8}"/>
              </a:ext>
            </a:extLst>
          </p:cNvPr>
          <p:cNvSpPr>
            <a:spLocks noGrp="1"/>
          </p:cNvSpPr>
          <p:nvPr>
            <p:ph type="pic" sz="quarter" idx="13"/>
          </p:nvPr>
        </p:nvSpPr>
        <p:spPr>
          <a:xfrm>
            <a:off x="10456949" y="2616354"/>
            <a:ext cx="887413" cy="889000"/>
          </a:xfrm>
        </p:spPr>
        <p:txBody>
          <a:bodyPr>
            <a:normAutofit/>
          </a:bodyPr>
          <a:lstStyle>
            <a:lvl1pPr marL="0" indent="0" algn="ctr">
              <a:buNone/>
              <a:defRPr sz="900"/>
            </a:lvl1pPr>
          </a:lstStyle>
          <a:p>
            <a:r>
              <a:rPr lang="en-US"/>
              <a:t>Click icon to add picture</a:t>
            </a:r>
          </a:p>
        </p:txBody>
      </p:sp>
      <p:sp>
        <p:nvSpPr>
          <p:cNvPr id="50" name="Text Placeholder 46">
            <a:extLst>
              <a:ext uri="{FF2B5EF4-FFF2-40B4-BE49-F238E27FC236}">
                <a16:creationId xmlns:a16="http://schemas.microsoft.com/office/drawing/2014/main" id="{DBC70D5F-BACB-4A84-A4D0-71ECD4393E28}"/>
              </a:ext>
            </a:extLst>
          </p:cNvPr>
          <p:cNvSpPr>
            <a:spLocks noGrp="1"/>
          </p:cNvSpPr>
          <p:nvPr>
            <p:ph type="body" sz="quarter" idx="21" hasCustomPrompt="1"/>
          </p:nvPr>
        </p:nvSpPr>
        <p:spPr>
          <a:xfrm>
            <a:off x="9374144"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5" name="Text Placeholder 39">
            <a:extLst>
              <a:ext uri="{FF2B5EF4-FFF2-40B4-BE49-F238E27FC236}">
                <a16:creationId xmlns:a16="http://schemas.microsoft.com/office/drawing/2014/main" id="{1527FC22-EC4A-4577-9F30-4B76AC7BCE0A}"/>
              </a:ext>
            </a:extLst>
          </p:cNvPr>
          <p:cNvSpPr>
            <a:spLocks noGrp="1"/>
          </p:cNvSpPr>
          <p:nvPr>
            <p:ph type="body" sz="quarter" idx="17" hasCustomPrompt="1"/>
          </p:nvPr>
        </p:nvSpPr>
        <p:spPr>
          <a:xfrm>
            <a:off x="9676136" y="4491306"/>
            <a:ext cx="1983726"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grpSp>
        <p:nvGrpSpPr>
          <p:cNvPr id="12" name="Group 11">
            <a:extLst>
              <a:ext uri="{FF2B5EF4-FFF2-40B4-BE49-F238E27FC236}">
                <a16:creationId xmlns:a16="http://schemas.microsoft.com/office/drawing/2014/main" id="{B43A5E61-4930-643F-C870-0B885BD5D193}"/>
              </a:ext>
              <a:ext uri="{C183D7F6-B498-43B3-948B-1728B52AA6E4}">
                <adec:decorative xmlns:adec="http://schemas.microsoft.com/office/drawing/2017/decorative" val="1"/>
              </a:ext>
            </a:extLst>
          </p:cNvPr>
          <p:cNvGrpSpPr/>
          <p:nvPr userDrawn="1"/>
        </p:nvGrpSpPr>
        <p:grpSpPr>
          <a:xfrm>
            <a:off x="1434661" y="3748073"/>
            <a:ext cx="9317820" cy="168964"/>
            <a:chOff x="1434661" y="3748073"/>
            <a:chExt cx="9317820" cy="168964"/>
          </a:xfrm>
        </p:grpSpPr>
        <p:cxnSp>
          <p:nvCxnSpPr>
            <p:cNvPr id="7" name="Straight Connector 6">
              <a:extLst>
                <a:ext uri="{FF2B5EF4-FFF2-40B4-BE49-F238E27FC236}">
                  <a16:creationId xmlns:a16="http://schemas.microsoft.com/office/drawing/2014/main" id="{9C0B5E23-017C-98F8-56D6-A44D68237192}"/>
                </a:ext>
                <a:ext uri="{C183D7F6-B498-43B3-948B-1728B52AA6E4}">
                  <adec:decorative xmlns:adec="http://schemas.microsoft.com/office/drawing/2017/decorative" val="1"/>
                </a:ext>
              </a:extLst>
            </p:cNvPr>
            <p:cNvCxnSpPr>
              <a:cxnSpLocks/>
              <a:stCxn id="11" idx="6"/>
              <a:endCxn id="8" idx="2"/>
            </p:cNvCxnSpPr>
            <p:nvPr userDrawn="1"/>
          </p:nvCxnSpPr>
          <p:spPr>
            <a:xfrm flipH="1">
              <a:off x="1434661" y="3832555"/>
              <a:ext cx="9317820" cy="0"/>
            </a:xfrm>
            <a:prstGeom prst="line">
              <a:avLst/>
            </a:prstGeom>
            <a:ln w="28575">
              <a:solidFill>
                <a:schemeClr val="tx1"/>
              </a:solidFill>
            </a:ln>
          </p:spPr>
          <p:style>
            <a:lnRef idx="1">
              <a:schemeClr val="accent2"/>
            </a:lnRef>
            <a:fillRef idx="0">
              <a:schemeClr val="accent2"/>
            </a:fillRef>
            <a:effectRef idx="0">
              <a:schemeClr val="accent2"/>
            </a:effectRef>
            <a:fontRef idx="minor">
              <a:schemeClr val="tx1"/>
            </a:fontRef>
          </p:style>
        </p:cxnSp>
        <p:sp>
          <p:nvSpPr>
            <p:cNvPr id="8" name="Oval 7" descr="timeline markers">
              <a:extLst>
                <a:ext uri="{FF2B5EF4-FFF2-40B4-BE49-F238E27FC236}">
                  <a16:creationId xmlns:a16="http://schemas.microsoft.com/office/drawing/2014/main" id="{C9B4712F-53D8-B865-ED94-DB8B8FC12CF6}"/>
                </a:ext>
              </a:extLst>
            </p:cNvPr>
            <p:cNvSpPr/>
            <p:nvPr userDrawn="1"/>
          </p:nvSpPr>
          <p:spPr>
            <a:xfrm>
              <a:off x="1434661" y="3748073"/>
              <a:ext cx="168964" cy="168964"/>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9" name="Oval 8" descr="timeline markers">
              <a:extLst>
                <a:ext uri="{FF2B5EF4-FFF2-40B4-BE49-F238E27FC236}">
                  <a16:creationId xmlns:a16="http://schemas.microsoft.com/office/drawing/2014/main" id="{2004C008-7BEB-2666-E302-67CE046DD70A}"/>
                </a:ext>
              </a:extLst>
            </p:cNvPr>
            <p:cNvSpPr/>
            <p:nvPr userDrawn="1"/>
          </p:nvSpPr>
          <p:spPr>
            <a:xfrm>
              <a:off x="4487518" y="3748073"/>
              <a:ext cx="168964" cy="168964"/>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10" name="Oval 9" descr="timeline markers">
              <a:extLst>
                <a:ext uri="{FF2B5EF4-FFF2-40B4-BE49-F238E27FC236}">
                  <a16:creationId xmlns:a16="http://schemas.microsoft.com/office/drawing/2014/main" id="{091ECB05-AF52-EC56-7C38-6AE57F46F055}"/>
                </a:ext>
              </a:extLst>
            </p:cNvPr>
            <p:cNvSpPr/>
            <p:nvPr userDrawn="1"/>
          </p:nvSpPr>
          <p:spPr>
            <a:xfrm>
              <a:off x="7535518" y="3748073"/>
              <a:ext cx="168964" cy="168964"/>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11" name="Oval 10" descr="timeline markers">
              <a:extLst>
                <a:ext uri="{FF2B5EF4-FFF2-40B4-BE49-F238E27FC236}">
                  <a16:creationId xmlns:a16="http://schemas.microsoft.com/office/drawing/2014/main" id="{9FA5B378-820A-AD6F-C2F7-12D55DA9E413}"/>
                </a:ext>
              </a:extLst>
            </p:cNvPr>
            <p:cNvSpPr/>
            <p:nvPr userDrawn="1"/>
          </p:nvSpPr>
          <p:spPr>
            <a:xfrm>
              <a:off x="10583517" y="3748073"/>
              <a:ext cx="168964" cy="168964"/>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grpSp>
    </p:spTree>
    <p:extLst>
      <p:ext uri="{BB962C8B-B14F-4D97-AF65-F5344CB8AC3E}">
        <p14:creationId xmlns:p14="http://schemas.microsoft.com/office/powerpoint/2010/main" val="1999402510"/>
      </p:ext>
    </p:extLst>
  </p:cSld>
  <p:clrMapOvr>
    <a:masterClrMapping/>
  </p:clrMapOvr>
  <p:extLst>
    <p:ext uri="{DCECCB84-F9BA-43D5-87BE-67443E8EF086}">
      <p15:sldGuideLst xmlns:p15="http://schemas.microsoft.com/office/powerpoint/2012/main">
        <p15:guide id="1" pos="1920">
          <p15:clr>
            <a:srgbClr val="FBAE40"/>
          </p15:clr>
        </p15:guide>
        <p15:guide id="2" pos="3840">
          <p15:clr>
            <a:srgbClr val="FBAE40"/>
          </p15:clr>
        </p15:guide>
        <p15:guide id="3" pos="5760">
          <p15:clr>
            <a:srgbClr val="FBAE40"/>
          </p15:clr>
        </p15:guide>
        <p15:guide id="4" pos="3984">
          <p15:clr>
            <a:srgbClr val="5ACBF0"/>
          </p15:clr>
        </p15:guide>
        <p15:guide id="5" pos="3696">
          <p15:clr>
            <a:srgbClr val="5ACBF0"/>
          </p15:clr>
        </p15:guide>
        <p15:guide id="6" pos="2064">
          <p15:clr>
            <a:srgbClr val="5ACBF0"/>
          </p15:clr>
        </p15:guide>
        <p15:guide id="7" pos="1776">
          <p15:clr>
            <a:srgbClr val="5ACBF0"/>
          </p15:clr>
        </p15:guide>
        <p15:guide id="8" pos="5616">
          <p15:clr>
            <a:srgbClr val="5ACBF0"/>
          </p15:clr>
        </p15:guide>
        <p15:guide id="9" pos="5904">
          <p15:clr>
            <a:srgbClr val="5ACBF0"/>
          </p15:clr>
        </p15:guide>
        <p15:guide id="10" pos="144">
          <p15:clr>
            <a:srgbClr val="5ACBF0"/>
          </p15:clr>
        </p15:guide>
        <p15:guide id="11" orient="horz" pos="4176">
          <p15:clr>
            <a:srgbClr val="5ACBF0"/>
          </p15:clr>
        </p15:guide>
        <p15:guide id="12" pos="7536">
          <p15:clr>
            <a:srgbClr val="5ACBF0"/>
          </p15:clr>
        </p15:guide>
        <p15:guide id="13" orient="horz" pos="14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ayout 2">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2F74C26D-17C1-BDA0-19BD-8D0D7B66B8AC}"/>
              </a:ext>
              <a:ext uri="{C183D7F6-B498-43B3-948B-1728B52AA6E4}">
                <adec:decorative xmlns:adec="http://schemas.microsoft.com/office/drawing/2017/decorative" val="1"/>
              </a:ext>
            </a:extLst>
          </p:cNvPr>
          <p:cNvGrpSpPr/>
          <p:nvPr userDrawn="1"/>
        </p:nvGrpSpPr>
        <p:grpSpPr>
          <a:xfrm>
            <a:off x="976547" y="1458965"/>
            <a:ext cx="10278189" cy="5752254"/>
            <a:chOff x="976547" y="1458965"/>
            <a:chExt cx="10278189" cy="5752254"/>
          </a:xfrm>
        </p:grpSpPr>
        <p:grpSp>
          <p:nvGrpSpPr>
            <p:cNvPr id="9" name="Group 8" descr="timeline">
              <a:extLst>
                <a:ext uri="{FF2B5EF4-FFF2-40B4-BE49-F238E27FC236}">
                  <a16:creationId xmlns:a16="http://schemas.microsoft.com/office/drawing/2014/main" id="{951A9006-1AA5-8FDD-7DF7-819B24CF74B4}"/>
                </a:ext>
              </a:extLst>
            </p:cNvPr>
            <p:cNvGrpSpPr/>
            <p:nvPr userDrawn="1"/>
          </p:nvGrpSpPr>
          <p:grpSpPr>
            <a:xfrm>
              <a:off x="976547" y="1458965"/>
              <a:ext cx="10278189" cy="5752254"/>
              <a:chOff x="976547" y="1458965"/>
              <a:chExt cx="10278189" cy="5752254"/>
            </a:xfrm>
          </p:grpSpPr>
          <p:grpSp>
            <p:nvGrpSpPr>
              <p:cNvPr id="10" name="Group 9">
                <a:extLst>
                  <a:ext uri="{FF2B5EF4-FFF2-40B4-BE49-F238E27FC236}">
                    <a16:creationId xmlns:a16="http://schemas.microsoft.com/office/drawing/2014/main" id="{ADD408A8-97F2-7E05-F618-3BB598061DEA}"/>
                  </a:ext>
                </a:extLst>
              </p:cNvPr>
              <p:cNvGrpSpPr/>
              <p:nvPr/>
            </p:nvGrpSpPr>
            <p:grpSpPr>
              <a:xfrm rot="5400000" flipH="1">
                <a:off x="9555848" y="2219844"/>
                <a:ext cx="1624126" cy="1773651"/>
                <a:chOff x="6415077" y="1171530"/>
                <a:chExt cx="1890380" cy="1890380"/>
              </a:xfrm>
            </p:grpSpPr>
            <p:sp>
              <p:nvSpPr>
                <p:cNvPr id="19" name="Arc 18">
                  <a:extLst>
                    <a:ext uri="{FF2B5EF4-FFF2-40B4-BE49-F238E27FC236}">
                      <a16:creationId xmlns:a16="http://schemas.microsoft.com/office/drawing/2014/main" id="{D77258D4-274F-76CE-B5FA-8B62FC13BF3A}"/>
                    </a:ext>
                  </a:extLst>
                </p:cNvPr>
                <p:cNvSpPr/>
                <p:nvPr/>
              </p:nvSpPr>
              <p:spPr>
                <a:xfrm>
                  <a:off x="6415077" y="1171530"/>
                  <a:ext cx="1890380" cy="1890380"/>
                </a:xfrm>
                <a:prstGeom prst="arc">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Arc 19">
                  <a:extLst>
                    <a:ext uri="{FF2B5EF4-FFF2-40B4-BE49-F238E27FC236}">
                      <a16:creationId xmlns:a16="http://schemas.microsoft.com/office/drawing/2014/main" id="{ED37F8D3-A985-DE19-B607-FF73FF4E1DA1}"/>
                    </a:ext>
                  </a:extLst>
                </p:cNvPr>
                <p:cNvSpPr/>
                <p:nvPr/>
              </p:nvSpPr>
              <p:spPr>
                <a:xfrm flipH="1">
                  <a:off x="6415077" y="1171530"/>
                  <a:ext cx="1890380" cy="1890380"/>
                </a:xfrm>
                <a:prstGeom prst="arc">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CCA47E25-A2AE-4878-E96E-6F761C04E974}"/>
                  </a:ext>
                </a:extLst>
              </p:cNvPr>
              <p:cNvGrpSpPr/>
              <p:nvPr/>
            </p:nvGrpSpPr>
            <p:grpSpPr>
              <a:xfrm rot="16200000" flipH="1">
                <a:off x="1051310" y="3843465"/>
                <a:ext cx="1624126" cy="1773651"/>
                <a:chOff x="6415077" y="1171530"/>
                <a:chExt cx="1890380" cy="1890380"/>
              </a:xfrm>
            </p:grpSpPr>
            <p:sp>
              <p:nvSpPr>
                <p:cNvPr id="17" name="Arc 16">
                  <a:extLst>
                    <a:ext uri="{FF2B5EF4-FFF2-40B4-BE49-F238E27FC236}">
                      <a16:creationId xmlns:a16="http://schemas.microsoft.com/office/drawing/2014/main" id="{DFA60F46-4355-4061-61A1-068B43E6F976}"/>
                    </a:ext>
                  </a:extLst>
                </p:cNvPr>
                <p:cNvSpPr/>
                <p:nvPr/>
              </p:nvSpPr>
              <p:spPr>
                <a:xfrm>
                  <a:off x="6415077" y="1171530"/>
                  <a:ext cx="1890380" cy="1890380"/>
                </a:xfrm>
                <a:prstGeom prst="arc">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Arc 17">
                  <a:extLst>
                    <a:ext uri="{FF2B5EF4-FFF2-40B4-BE49-F238E27FC236}">
                      <a16:creationId xmlns:a16="http://schemas.microsoft.com/office/drawing/2014/main" id="{A177BC1C-BB13-ECE7-6D9E-DB1A363D6E85}"/>
                    </a:ext>
                  </a:extLst>
                </p:cNvPr>
                <p:cNvSpPr/>
                <p:nvPr/>
              </p:nvSpPr>
              <p:spPr>
                <a:xfrm flipH="1">
                  <a:off x="6415077" y="1171530"/>
                  <a:ext cx="1890380" cy="1890380"/>
                </a:xfrm>
                <a:prstGeom prst="arc">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2" name="Arc 6">
                <a:extLst>
                  <a:ext uri="{FF2B5EF4-FFF2-40B4-BE49-F238E27FC236}">
                    <a16:creationId xmlns:a16="http://schemas.microsoft.com/office/drawing/2014/main" id="{8EAF3EDC-C75F-ACC6-C4FB-703F6A573A10}"/>
                  </a:ext>
                </a:extLst>
              </p:cNvPr>
              <p:cNvSpPr/>
              <p:nvPr/>
            </p:nvSpPr>
            <p:spPr>
              <a:xfrm rot="16200000" flipH="1">
                <a:off x="1705996" y="1478703"/>
                <a:ext cx="834433" cy="794957"/>
              </a:xfrm>
              <a:custGeom>
                <a:avLst/>
                <a:gdLst>
                  <a:gd name="connsiteX0" fmla="*/ 834432 w 1668865"/>
                  <a:gd name="connsiteY0" fmla="*/ 0 h 1589914"/>
                  <a:gd name="connsiteX1" fmla="*/ 1668865 w 1668865"/>
                  <a:gd name="connsiteY1" fmla="*/ 794957 h 1589914"/>
                  <a:gd name="connsiteX2" fmla="*/ 834433 w 1668865"/>
                  <a:gd name="connsiteY2" fmla="*/ 794957 h 1589914"/>
                  <a:gd name="connsiteX3" fmla="*/ 834432 w 1668865"/>
                  <a:gd name="connsiteY3" fmla="*/ 0 h 1589914"/>
                  <a:gd name="connsiteX0" fmla="*/ 834432 w 1668865"/>
                  <a:gd name="connsiteY0" fmla="*/ 0 h 1589914"/>
                  <a:gd name="connsiteX1" fmla="*/ 1668865 w 1668865"/>
                  <a:gd name="connsiteY1" fmla="*/ 794957 h 1589914"/>
                  <a:gd name="connsiteX0" fmla="*/ 0 w 834433"/>
                  <a:gd name="connsiteY0" fmla="*/ 0 h 794957"/>
                  <a:gd name="connsiteX1" fmla="*/ 834433 w 834433"/>
                  <a:gd name="connsiteY1" fmla="*/ 794957 h 794957"/>
                  <a:gd name="connsiteX2" fmla="*/ 1 w 834433"/>
                  <a:gd name="connsiteY2" fmla="*/ 794957 h 794957"/>
                  <a:gd name="connsiteX3" fmla="*/ 0 w 834433"/>
                  <a:gd name="connsiteY3" fmla="*/ 0 h 794957"/>
                  <a:gd name="connsiteX0" fmla="*/ 64295 w 834433"/>
                  <a:gd name="connsiteY0" fmla="*/ 0 h 794957"/>
                  <a:gd name="connsiteX1" fmla="*/ 834433 w 834433"/>
                  <a:gd name="connsiteY1" fmla="*/ 794957 h 794957"/>
                </a:gdLst>
                <a:ahLst/>
                <a:cxnLst>
                  <a:cxn ang="0">
                    <a:pos x="connsiteX0" y="connsiteY0"/>
                  </a:cxn>
                  <a:cxn ang="0">
                    <a:pos x="connsiteX1" y="connsiteY1"/>
                  </a:cxn>
                </a:cxnLst>
                <a:rect l="l" t="t" r="r" b="b"/>
                <a:pathLst>
                  <a:path w="834433" h="794957" stroke="0" extrusionOk="0">
                    <a:moveTo>
                      <a:pt x="0" y="0"/>
                    </a:moveTo>
                    <a:cubicBezTo>
                      <a:pt x="460845" y="0"/>
                      <a:pt x="834433" y="355914"/>
                      <a:pt x="834433" y="794957"/>
                    </a:cubicBezTo>
                    <a:lnTo>
                      <a:pt x="1" y="794957"/>
                    </a:lnTo>
                    <a:cubicBezTo>
                      <a:pt x="1" y="529971"/>
                      <a:pt x="0" y="264986"/>
                      <a:pt x="0" y="0"/>
                    </a:cubicBezTo>
                    <a:close/>
                  </a:path>
                  <a:path w="834433" h="794957" fill="none">
                    <a:moveTo>
                      <a:pt x="64295" y="0"/>
                    </a:moveTo>
                    <a:cubicBezTo>
                      <a:pt x="525140" y="0"/>
                      <a:pt x="834433" y="355914"/>
                      <a:pt x="834433" y="794957"/>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Arc 12">
                <a:extLst>
                  <a:ext uri="{FF2B5EF4-FFF2-40B4-BE49-F238E27FC236}">
                    <a16:creationId xmlns:a16="http://schemas.microsoft.com/office/drawing/2014/main" id="{B90160A2-070D-AACD-0074-4999FFF4D544}"/>
                  </a:ext>
                </a:extLst>
              </p:cNvPr>
              <p:cNvSpPr/>
              <p:nvPr/>
            </p:nvSpPr>
            <p:spPr>
              <a:xfrm rot="5400000" flipH="1">
                <a:off x="5908738" y="5581830"/>
                <a:ext cx="1668865" cy="1589914"/>
              </a:xfrm>
              <a:prstGeom prst="arc">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ABCB79CD-8D80-B3F8-BE1C-E874A86968E9}"/>
                  </a:ext>
                </a:extLst>
              </p:cNvPr>
              <p:cNvCxnSpPr>
                <a:cxnSpLocks/>
              </p:cNvCxnSpPr>
              <p:nvPr/>
            </p:nvCxnSpPr>
            <p:spPr>
              <a:xfrm flipH="1">
                <a:off x="2489536" y="2293398"/>
                <a:ext cx="789596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215B517-FF7C-6AAF-C73A-64C1E3D882C4}"/>
                  </a:ext>
                </a:extLst>
              </p:cNvPr>
              <p:cNvCxnSpPr>
                <a:cxnSpLocks/>
              </p:cNvCxnSpPr>
              <p:nvPr/>
            </p:nvCxnSpPr>
            <p:spPr>
              <a:xfrm flipH="1">
                <a:off x="1849703" y="3918227"/>
                <a:ext cx="853579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46ECD0F-5724-6B4D-C64B-ED19DB331BF9}"/>
                  </a:ext>
                </a:extLst>
              </p:cNvPr>
              <p:cNvCxnSpPr>
                <a:cxnSpLocks/>
                <a:stCxn id="13" idx="2"/>
              </p:cNvCxnSpPr>
              <p:nvPr/>
            </p:nvCxnSpPr>
            <p:spPr>
              <a:xfrm flipH="1" flipV="1">
                <a:off x="1849705" y="5542113"/>
                <a:ext cx="4893466" cy="24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Oval 20" descr="timeline markers">
              <a:extLst>
                <a:ext uri="{FF2B5EF4-FFF2-40B4-BE49-F238E27FC236}">
                  <a16:creationId xmlns:a16="http://schemas.microsoft.com/office/drawing/2014/main" id="{CF064689-14DA-175E-3ABE-2D82B0BBFD72}"/>
                </a:ext>
              </a:extLst>
            </p:cNvPr>
            <p:cNvSpPr/>
            <p:nvPr userDrawn="1"/>
          </p:nvSpPr>
          <p:spPr>
            <a:xfrm>
              <a:off x="1656253" y="1528909"/>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22" name="Oval 21" descr="timeline markers">
              <a:extLst>
                <a:ext uri="{FF2B5EF4-FFF2-40B4-BE49-F238E27FC236}">
                  <a16:creationId xmlns:a16="http://schemas.microsoft.com/office/drawing/2014/main" id="{880D28FE-F3D4-412B-6061-26504D1866FF}"/>
                </a:ext>
              </a:extLst>
            </p:cNvPr>
            <p:cNvSpPr/>
            <p:nvPr userDrawn="1"/>
          </p:nvSpPr>
          <p:spPr>
            <a:xfrm>
              <a:off x="7453646" y="6285904"/>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23" name="Oval 22" descr="timeline markers">
              <a:extLst>
                <a:ext uri="{FF2B5EF4-FFF2-40B4-BE49-F238E27FC236}">
                  <a16:creationId xmlns:a16="http://schemas.microsoft.com/office/drawing/2014/main" id="{F27EC31D-ECF7-2506-30B4-722935FA9D3D}"/>
                </a:ext>
              </a:extLst>
            </p:cNvPr>
            <p:cNvSpPr/>
            <p:nvPr userDrawn="1"/>
          </p:nvSpPr>
          <p:spPr>
            <a:xfrm>
              <a:off x="9081504" y="2210200"/>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24" name="Oval 23" descr="timeline markers">
              <a:extLst>
                <a:ext uri="{FF2B5EF4-FFF2-40B4-BE49-F238E27FC236}">
                  <a16:creationId xmlns:a16="http://schemas.microsoft.com/office/drawing/2014/main" id="{13B9CBFF-A217-66BA-8175-67EA0304CEC7}"/>
                </a:ext>
              </a:extLst>
            </p:cNvPr>
            <p:cNvSpPr/>
            <p:nvPr userDrawn="1"/>
          </p:nvSpPr>
          <p:spPr>
            <a:xfrm>
              <a:off x="4499321" y="2210200"/>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25" name="Oval 24" descr="timeline markers">
              <a:extLst>
                <a:ext uri="{FF2B5EF4-FFF2-40B4-BE49-F238E27FC236}">
                  <a16:creationId xmlns:a16="http://schemas.microsoft.com/office/drawing/2014/main" id="{F5F5709F-F6ED-0A7B-9226-0276EEE9CBFF}"/>
                </a:ext>
              </a:extLst>
            </p:cNvPr>
            <p:cNvSpPr/>
            <p:nvPr userDrawn="1"/>
          </p:nvSpPr>
          <p:spPr>
            <a:xfrm>
              <a:off x="2665717" y="3835862"/>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sp>
          <p:nvSpPr>
            <p:cNvPr id="26" name="Oval 25" descr="timeline markers">
              <a:extLst>
                <a:ext uri="{FF2B5EF4-FFF2-40B4-BE49-F238E27FC236}">
                  <a16:creationId xmlns:a16="http://schemas.microsoft.com/office/drawing/2014/main" id="{B60EC174-B1E8-C2FA-5D98-5E9DAD40CAE5}"/>
                </a:ext>
              </a:extLst>
            </p:cNvPr>
            <p:cNvSpPr/>
            <p:nvPr userDrawn="1"/>
          </p:nvSpPr>
          <p:spPr>
            <a:xfrm>
              <a:off x="6884455" y="3835862"/>
              <a:ext cx="168964" cy="168964"/>
            </a:xfrm>
            <a:prstGeom prst="ellipse">
              <a:avLst/>
            </a:prstGeom>
            <a:solidFill>
              <a:schemeClr val="bg1"/>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endParaRPr>
            </a:p>
          </p:txBody>
        </p:sp>
      </p:grpSp>
      <p:sp>
        <p:nvSpPr>
          <p:cNvPr id="3" name="Oval 2">
            <a:extLst>
              <a:ext uri="{FF2B5EF4-FFF2-40B4-BE49-F238E27FC236}">
                <a16:creationId xmlns:a16="http://schemas.microsoft.com/office/drawing/2014/main" id="{6463361D-C127-5239-4B87-61B909E83EC0}"/>
              </a:ext>
              <a:ext uri="{C183D7F6-B498-43B3-948B-1728B52AA6E4}">
                <adec:decorative xmlns:adec="http://schemas.microsoft.com/office/drawing/2017/decorative" val="1"/>
              </a:ext>
            </a:extLst>
          </p:cNvPr>
          <p:cNvSpPr/>
          <p:nvPr userDrawn="1"/>
        </p:nvSpPr>
        <p:spPr>
          <a:xfrm>
            <a:off x="1275689" y="4286687"/>
            <a:ext cx="840963" cy="840963"/>
          </a:xfrm>
          <a:prstGeom prst="ellipse">
            <a:avLst/>
          </a:prstGeom>
          <a:solidFill>
            <a:schemeClr val="accent3">
              <a:lumMod val="40000"/>
              <a:lumOff val="6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7302EBE6-0B04-CB66-1896-3630EF8D4D12}"/>
              </a:ext>
              <a:ext uri="{C183D7F6-B498-43B3-948B-1728B52AA6E4}">
                <adec:decorative xmlns:adec="http://schemas.microsoft.com/office/drawing/2017/decorative" val="1"/>
              </a:ext>
            </a:extLst>
          </p:cNvPr>
          <p:cNvSpPr/>
          <p:nvPr userDrawn="1"/>
        </p:nvSpPr>
        <p:spPr>
          <a:xfrm>
            <a:off x="7760044" y="5740518"/>
            <a:ext cx="840963" cy="840963"/>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0C60DF9E-71C1-E217-E470-BACAC335E400}"/>
              </a:ext>
              <a:ext uri="{C183D7F6-B498-43B3-948B-1728B52AA6E4}">
                <adec:decorative xmlns:adec="http://schemas.microsoft.com/office/drawing/2017/decorative" val="1"/>
              </a:ext>
            </a:extLst>
          </p:cNvPr>
          <p:cNvSpPr/>
          <p:nvPr userDrawn="1"/>
        </p:nvSpPr>
        <p:spPr>
          <a:xfrm>
            <a:off x="3071764" y="2566758"/>
            <a:ext cx="840963" cy="840963"/>
          </a:xfrm>
          <a:prstGeom prst="ellipse">
            <a:avLst/>
          </a:prstGeom>
          <a:solidFill>
            <a:schemeClr val="accent4">
              <a:lumMod val="40000"/>
              <a:lumOff val="6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6BF747FB-CC5F-D4CA-81E8-7A61F5358C61}"/>
              </a:ext>
              <a:ext uri="{C183D7F6-B498-43B3-948B-1728B52AA6E4}">
                <adec:decorative xmlns:adec="http://schemas.microsoft.com/office/drawing/2017/decorative" val="1"/>
              </a:ext>
            </a:extLst>
          </p:cNvPr>
          <p:cNvSpPr/>
          <p:nvPr userDrawn="1"/>
        </p:nvSpPr>
        <p:spPr>
          <a:xfrm>
            <a:off x="7760044" y="2566757"/>
            <a:ext cx="840963" cy="840963"/>
          </a:xfrm>
          <a:prstGeom prst="ellipse">
            <a:avLst/>
          </a:prstGeom>
          <a:solidFill>
            <a:schemeClr val="accent6">
              <a:lumMod val="40000"/>
              <a:lumOff val="6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D9A95E84-9374-9712-4B91-31F479E6C74D}"/>
              </a:ext>
              <a:ext uri="{C183D7F6-B498-43B3-948B-1728B52AA6E4}">
                <adec:decorative xmlns:adec="http://schemas.microsoft.com/office/drawing/2017/decorative" val="1"/>
              </a:ext>
            </a:extLst>
          </p:cNvPr>
          <p:cNvSpPr/>
          <p:nvPr userDrawn="1"/>
        </p:nvSpPr>
        <p:spPr>
          <a:xfrm>
            <a:off x="5590723" y="4286688"/>
            <a:ext cx="840963" cy="840963"/>
          </a:xfrm>
          <a:prstGeom prst="ellipse">
            <a:avLst/>
          </a:prstGeom>
          <a:solidFill>
            <a:schemeClr val="accent1">
              <a:lumMod val="20000"/>
              <a:lumOff val="8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EBBB4CD-0B4A-786E-963D-6BB36B9E76B5}"/>
              </a:ext>
              <a:ext uri="{C183D7F6-B498-43B3-948B-1728B52AA6E4}">
                <adec:decorative xmlns:adec="http://schemas.microsoft.com/office/drawing/2017/decorative" val="1"/>
              </a:ext>
            </a:extLst>
          </p:cNvPr>
          <p:cNvSpPr/>
          <p:nvPr userDrawn="1"/>
        </p:nvSpPr>
        <p:spPr>
          <a:xfrm>
            <a:off x="1197141" y="547522"/>
            <a:ext cx="840963" cy="840963"/>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1D5DA0-8F16-4F11-8B6E-A593133FA159}"/>
              </a:ext>
            </a:extLst>
          </p:cNvPr>
          <p:cNvSpPr>
            <a:spLocks noGrp="1"/>
          </p:cNvSpPr>
          <p:nvPr>
            <p:ph type="title" hasCustomPrompt="1"/>
          </p:nvPr>
        </p:nvSpPr>
        <p:spPr>
          <a:xfrm>
            <a:off x="4916488" y="457199"/>
            <a:ext cx="6932612" cy="1465723"/>
          </a:xfrm>
        </p:spPr>
        <p:txBody>
          <a:bodyPr/>
          <a:lstStyle>
            <a:lvl1pPr algn="r">
              <a:defRPr/>
            </a:lvl1pPr>
          </a:lstStyle>
          <a:p>
            <a:r>
              <a:rPr lang="en-US"/>
              <a:t>Click to add title</a:t>
            </a:r>
          </a:p>
        </p:txBody>
      </p:sp>
      <p:sp>
        <p:nvSpPr>
          <p:cNvPr id="40" name="Picture Placeholder 34">
            <a:extLst>
              <a:ext uri="{FF2B5EF4-FFF2-40B4-BE49-F238E27FC236}">
                <a16:creationId xmlns:a16="http://schemas.microsoft.com/office/drawing/2014/main" id="{EA10837A-18D5-41DD-A066-A079A09D86A7}"/>
              </a:ext>
            </a:extLst>
          </p:cNvPr>
          <p:cNvSpPr>
            <a:spLocks noGrp="1"/>
          </p:cNvSpPr>
          <p:nvPr>
            <p:ph type="pic" sz="quarter" idx="24"/>
          </p:nvPr>
        </p:nvSpPr>
        <p:spPr>
          <a:xfrm>
            <a:off x="1420935" y="466999"/>
            <a:ext cx="887413" cy="889000"/>
          </a:xfrm>
        </p:spPr>
        <p:txBody>
          <a:bodyPr>
            <a:normAutofit/>
          </a:bodyPr>
          <a:lstStyle>
            <a:lvl1pPr marL="0" indent="0" algn="ctr">
              <a:buNone/>
              <a:defRPr sz="900"/>
            </a:lvl1pPr>
          </a:lstStyle>
          <a:p>
            <a:r>
              <a:rPr lang="en-US"/>
              <a:t>Click icon to add picture</a:t>
            </a:r>
          </a:p>
        </p:txBody>
      </p:sp>
      <p:sp>
        <p:nvSpPr>
          <p:cNvPr id="42" name="Text Placeholder 46">
            <a:extLst>
              <a:ext uri="{FF2B5EF4-FFF2-40B4-BE49-F238E27FC236}">
                <a16:creationId xmlns:a16="http://schemas.microsoft.com/office/drawing/2014/main" id="{DF68D5C6-4D23-4113-9FFA-AFAAB5A6DA01}"/>
              </a:ext>
            </a:extLst>
          </p:cNvPr>
          <p:cNvSpPr>
            <a:spLocks noGrp="1"/>
          </p:cNvSpPr>
          <p:nvPr>
            <p:ph type="body" sz="quarter" idx="39" hasCustomPrompt="1"/>
          </p:nvPr>
        </p:nvSpPr>
        <p:spPr>
          <a:xfrm>
            <a:off x="2408126" y="527314"/>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1" name="Text Placeholder 39">
            <a:extLst>
              <a:ext uri="{FF2B5EF4-FFF2-40B4-BE49-F238E27FC236}">
                <a16:creationId xmlns:a16="http://schemas.microsoft.com/office/drawing/2014/main" id="{FD8132DE-D62C-4410-983C-9F458DCEF6DE}"/>
              </a:ext>
            </a:extLst>
          </p:cNvPr>
          <p:cNvSpPr>
            <a:spLocks noGrp="1"/>
          </p:cNvSpPr>
          <p:nvPr>
            <p:ph type="body" sz="quarter" idx="38" hasCustomPrompt="1"/>
          </p:nvPr>
        </p:nvSpPr>
        <p:spPr>
          <a:xfrm>
            <a:off x="2408126" y="930257"/>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48" name="Picture Placeholder 34">
            <a:extLst>
              <a:ext uri="{FF2B5EF4-FFF2-40B4-BE49-F238E27FC236}">
                <a16:creationId xmlns:a16="http://schemas.microsoft.com/office/drawing/2014/main" id="{2B75D755-4972-4E8B-ACD5-FAE778A86273}"/>
              </a:ext>
            </a:extLst>
          </p:cNvPr>
          <p:cNvSpPr>
            <a:spLocks noGrp="1"/>
          </p:cNvSpPr>
          <p:nvPr>
            <p:ph type="pic" sz="quarter" idx="40"/>
          </p:nvPr>
        </p:nvSpPr>
        <p:spPr>
          <a:xfrm>
            <a:off x="3458965" y="2484454"/>
            <a:ext cx="887413" cy="889000"/>
          </a:xfrm>
        </p:spPr>
        <p:txBody>
          <a:bodyPr>
            <a:normAutofit/>
          </a:bodyPr>
          <a:lstStyle>
            <a:lvl1pPr marL="0" indent="0" algn="ctr">
              <a:buNone/>
              <a:defRPr sz="900"/>
            </a:lvl1pPr>
          </a:lstStyle>
          <a:p>
            <a:r>
              <a:rPr lang="en-US"/>
              <a:t>Click icon to add picture</a:t>
            </a:r>
          </a:p>
        </p:txBody>
      </p:sp>
      <p:sp>
        <p:nvSpPr>
          <p:cNvPr id="50" name="Text Placeholder 46">
            <a:extLst>
              <a:ext uri="{FF2B5EF4-FFF2-40B4-BE49-F238E27FC236}">
                <a16:creationId xmlns:a16="http://schemas.microsoft.com/office/drawing/2014/main" id="{91051322-19B5-41CA-BEAB-A8F1B8CA54ED}"/>
              </a:ext>
            </a:extLst>
          </p:cNvPr>
          <p:cNvSpPr>
            <a:spLocks noGrp="1"/>
          </p:cNvSpPr>
          <p:nvPr>
            <p:ph type="body" sz="quarter" idx="42" hasCustomPrompt="1"/>
          </p:nvPr>
        </p:nvSpPr>
        <p:spPr>
          <a:xfrm>
            <a:off x="4446156" y="254476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49" name="Text Placeholder 39">
            <a:extLst>
              <a:ext uri="{FF2B5EF4-FFF2-40B4-BE49-F238E27FC236}">
                <a16:creationId xmlns:a16="http://schemas.microsoft.com/office/drawing/2014/main" id="{0EEE7EDE-175B-450F-B4D2-50D992E53C5E}"/>
              </a:ext>
            </a:extLst>
          </p:cNvPr>
          <p:cNvSpPr>
            <a:spLocks noGrp="1"/>
          </p:cNvSpPr>
          <p:nvPr>
            <p:ph type="body" sz="quarter" idx="41" hasCustomPrompt="1"/>
          </p:nvPr>
        </p:nvSpPr>
        <p:spPr>
          <a:xfrm>
            <a:off x="4446156" y="294771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51" name="Picture Placeholder 34">
            <a:extLst>
              <a:ext uri="{FF2B5EF4-FFF2-40B4-BE49-F238E27FC236}">
                <a16:creationId xmlns:a16="http://schemas.microsoft.com/office/drawing/2014/main" id="{966FF594-D5D5-4FD4-A245-AAF0D053095E}"/>
              </a:ext>
            </a:extLst>
          </p:cNvPr>
          <p:cNvSpPr>
            <a:spLocks noGrp="1"/>
          </p:cNvSpPr>
          <p:nvPr>
            <p:ph type="pic" sz="quarter" idx="43"/>
          </p:nvPr>
        </p:nvSpPr>
        <p:spPr>
          <a:xfrm>
            <a:off x="8030968" y="2484454"/>
            <a:ext cx="887413" cy="889000"/>
          </a:xfrm>
        </p:spPr>
        <p:txBody>
          <a:bodyPr>
            <a:normAutofit/>
          </a:bodyPr>
          <a:lstStyle>
            <a:lvl1pPr marL="0" indent="0" algn="ctr">
              <a:buNone/>
              <a:defRPr sz="900"/>
            </a:lvl1pPr>
          </a:lstStyle>
          <a:p>
            <a:r>
              <a:rPr lang="en-US"/>
              <a:t>Click icon to add picture</a:t>
            </a:r>
          </a:p>
        </p:txBody>
      </p:sp>
      <p:sp>
        <p:nvSpPr>
          <p:cNvPr id="56" name="Text Placeholder 46">
            <a:extLst>
              <a:ext uri="{FF2B5EF4-FFF2-40B4-BE49-F238E27FC236}">
                <a16:creationId xmlns:a16="http://schemas.microsoft.com/office/drawing/2014/main" id="{D8A4734F-8867-4923-806F-AE04360B226B}"/>
              </a:ext>
            </a:extLst>
          </p:cNvPr>
          <p:cNvSpPr>
            <a:spLocks noGrp="1"/>
          </p:cNvSpPr>
          <p:nvPr>
            <p:ph type="body" sz="quarter" idx="45" hasCustomPrompt="1"/>
          </p:nvPr>
        </p:nvSpPr>
        <p:spPr>
          <a:xfrm>
            <a:off x="9018159" y="254476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55" name="Text Placeholder 39">
            <a:extLst>
              <a:ext uri="{FF2B5EF4-FFF2-40B4-BE49-F238E27FC236}">
                <a16:creationId xmlns:a16="http://schemas.microsoft.com/office/drawing/2014/main" id="{3A5DD9C2-78E8-4416-B2C1-F07A9E25832F}"/>
              </a:ext>
            </a:extLst>
          </p:cNvPr>
          <p:cNvSpPr>
            <a:spLocks noGrp="1"/>
          </p:cNvSpPr>
          <p:nvPr>
            <p:ph type="body" sz="quarter" idx="44" hasCustomPrompt="1"/>
          </p:nvPr>
        </p:nvSpPr>
        <p:spPr>
          <a:xfrm>
            <a:off x="9018159" y="294771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57" name="Picture Placeholder 34">
            <a:extLst>
              <a:ext uri="{FF2B5EF4-FFF2-40B4-BE49-F238E27FC236}">
                <a16:creationId xmlns:a16="http://schemas.microsoft.com/office/drawing/2014/main" id="{B03F66BE-0084-45A8-85FC-1448DEA89D7E}"/>
              </a:ext>
            </a:extLst>
          </p:cNvPr>
          <p:cNvSpPr>
            <a:spLocks noGrp="1"/>
          </p:cNvSpPr>
          <p:nvPr>
            <p:ph type="pic" sz="quarter" idx="46"/>
          </p:nvPr>
        </p:nvSpPr>
        <p:spPr>
          <a:xfrm>
            <a:off x="1586860" y="4201784"/>
            <a:ext cx="887413" cy="889000"/>
          </a:xfrm>
        </p:spPr>
        <p:txBody>
          <a:bodyPr>
            <a:normAutofit/>
          </a:bodyPr>
          <a:lstStyle>
            <a:lvl1pPr marL="0" indent="0" algn="ctr">
              <a:buNone/>
              <a:defRPr sz="900"/>
            </a:lvl1pPr>
          </a:lstStyle>
          <a:p>
            <a:r>
              <a:rPr lang="en-US"/>
              <a:t>Click icon to add picture</a:t>
            </a:r>
          </a:p>
        </p:txBody>
      </p:sp>
      <p:sp>
        <p:nvSpPr>
          <p:cNvPr id="61" name="Text Placeholder 46">
            <a:extLst>
              <a:ext uri="{FF2B5EF4-FFF2-40B4-BE49-F238E27FC236}">
                <a16:creationId xmlns:a16="http://schemas.microsoft.com/office/drawing/2014/main" id="{DD5495C5-2CD2-4593-BC1F-CF0E7D3601E3}"/>
              </a:ext>
            </a:extLst>
          </p:cNvPr>
          <p:cNvSpPr>
            <a:spLocks noGrp="1"/>
          </p:cNvSpPr>
          <p:nvPr>
            <p:ph type="body" sz="quarter" idx="48" hasCustomPrompt="1"/>
          </p:nvPr>
        </p:nvSpPr>
        <p:spPr>
          <a:xfrm>
            <a:off x="2574051" y="426209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58" name="Text Placeholder 39">
            <a:extLst>
              <a:ext uri="{FF2B5EF4-FFF2-40B4-BE49-F238E27FC236}">
                <a16:creationId xmlns:a16="http://schemas.microsoft.com/office/drawing/2014/main" id="{3F9DA6EE-3DE6-4493-AD6B-BEC7EE858CED}"/>
              </a:ext>
            </a:extLst>
          </p:cNvPr>
          <p:cNvSpPr>
            <a:spLocks noGrp="1"/>
          </p:cNvSpPr>
          <p:nvPr>
            <p:ph type="body" sz="quarter" idx="47" hasCustomPrompt="1"/>
          </p:nvPr>
        </p:nvSpPr>
        <p:spPr>
          <a:xfrm>
            <a:off x="2574051" y="466504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62" name="Picture Placeholder 34">
            <a:extLst>
              <a:ext uri="{FF2B5EF4-FFF2-40B4-BE49-F238E27FC236}">
                <a16:creationId xmlns:a16="http://schemas.microsoft.com/office/drawing/2014/main" id="{D2B54852-DC63-410D-BE2A-4D723492843F}"/>
              </a:ext>
            </a:extLst>
          </p:cNvPr>
          <p:cNvSpPr>
            <a:spLocks noGrp="1"/>
          </p:cNvSpPr>
          <p:nvPr>
            <p:ph type="pic" sz="quarter" idx="49"/>
          </p:nvPr>
        </p:nvSpPr>
        <p:spPr>
          <a:xfrm>
            <a:off x="5818607" y="4201784"/>
            <a:ext cx="887413" cy="889000"/>
          </a:xfrm>
        </p:spPr>
        <p:txBody>
          <a:bodyPr>
            <a:normAutofit/>
          </a:bodyPr>
          <a:lstStyle>
            <a:lvl1pPr marL="0" indent="0" algn="ctr">
              <a:buNone/>
              <a:defRPr sz="900"/>
            </a:lvl1pPr>
          </a:lstStyle>
          <a:p>
            <a:r>
              <a:rPr lang="en-US"/>
              <a:t>Click icon to add picture</a:t>
            </a:r>
          </a:p>
        </p:txBody>
      </p:sp>
      <p:sp>
        <p:nvSpPr>
          <p:cNvPr id="64" name="Text Placeholder 46">
            <a:extLst>
              <a:ext uri="{FF2B5EF4-FFF2-40B4-BE49-F238E27FC236}">
                <a16:creationId xmlns:a16="http://schemas.microsoft.com/office/drawing/2014/main" id="{FCE91BB7-DB4C-4F95-ADC1-2757AA689645}"/>
              </a:ext>
            </a:extLst>
          </p:cNvPr>
          <p:cNvSpPr>
            <a:spLocks noGrp="1"/>
          </p:cNvSpPr>
          <p:nvPr>
            <p:ph type="body" sz="quarter" idx="51" hasCustomPrompt="1"/>
          </p:nvPr>
        </p:nvSpPr>
        <p:spPr>
          <a:xfrm>
            <a:off x="6805798" y="426209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63" name="Text Placeholder 39">
            <a:extLst>
              <a:ext uri="{FF2B5EF4-FFF2-40B4-BE49-F238E27FC236}">
                <a16:creationId xmlns:a16="http://schemas.microsoft.com/office/drawing/2014/main" id="{13567973-FE07-4747-9500-D565A3EF2869}"/>
              </a:ext>
            </a:extLst>
          </p:cNvPr>
          <p:cNvSpPr>
            <a:spLocks noGrp="1"/>
          </p:cNvSpPr>
          <p:nvPr>
            <p:ph type="body" sz="quarter" idx="50" hasCustomPrompt="1"/>
          </p:nvPr>
        </p:nvSpPr>
        <p:spPr>
          <a:xfrm>
            <a:off x="6805798" y="466504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
        <p:nvSpPr>
          <p:cNvPr id="65" name="Picture Placeholder 34">
            <a:extLst>
              <a:ext uri="{FF2B5EF4-FFF2-40B4-BE49-F238E27FC236}">
                <a16:creationId xmlns:a16="http://schemas.microsoft.com/office/drawing/2014/main" id="{7082A562-BADD-429E-BB11-8A40EE253FC4}"/>
              </a:ext>
            </a:extLst>
          </p:cNvPr>
          <p:cNvSpPr>
            <a:spLocks noGrp="1"/>
          </p:cNvSpPr>
          <p:nvPr>
            <p:ph type="pic" sz="quarter" idx="52"/>
          </p:nvPr>
        </p:nvSpPr>
        <p:spPr>
          <a:xfrm>
            <a:off x="8027987" y="5637179"/>
            <a:ext cx="887413" cy="889000"/>
          </a:xfrm>
        </p:spPr>
        <p:txBody>
          <a:bodyPr>
            <a:normAutofit/>
          </a:bodyPr>
          <a:lstStyle>
            <a:lvl1pPr marL="0" indent="0" algn="ctr">
              <a:buNone/>
              <a:defRPr sz="900"/>
            </a:lvl1pPr>
          </a:lstStyle>
          <a:p>
            <a:r>
              <a:rPr lang="en-US"/>
              <a:t>Click icon to add picture</a:t>
            </a:r>
          </a:p>
        </p:txBody>
      </p:sp>
      <p:sp>
        <p:nvSpPr>
          <p:cNvPr id="67" name="Text Placeholder 46">
            <a:extLst>
              <a:ext uri="{FF2B5EF4-FFF2-40B4-BE49-F238E27FC236}">
                <a16:creationId xmlns:a16="http://schemas.microsoft.com/office/drawing/2014/main" id="{67C61256-88BA-4ADF-A3CB-77D1B459CAE6}"/>
              </a:ext>
            </a:extLst>
          </p:cNvPr>
          <p:cNvSpPr>
            <a:spLocks noGrp="1"/>
          </p:cNvSpPr>
          <p:nvPr>
            <p:ph type="body" sz="quarter" idx="54" hasCustomPrompt="1"/>
          </p:nvPr>
        </p:nvSpPr>
        <p:spPr>
          <a:xfrm>
            <a:off x="9015178" y="5697494"/>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add text</a:t>
            </a:r>
          </a:p>
        </p:txBody>
      </p:sp>
      <p:sp>
        <p:nvSpPr>
          <p:cNvPr id="66" name="Text Placeholder 39">
            <a:extLst>
              <a:ext uri="{FF2B5EF4-FFF2-40B4-BE49-F238E27FC236}">
                <a16:creationId xmlns:a16="http://schemas.microsoft.com/office/drawing/2014/main" id="{C8F3380A-C45C-44C2-BE84-98D3DADAEDA3}"/>
              </a:ext>
            </a:extLst>
          </p:cNvPr>
          <p:cNvSpPr>
            <a:spLocks noGrp="1"/>
          </p:cNvSpPr>
          <p:nvPr>
            <p:ph type="body" sz="quarter" idx="53" hasCustomPrompt="1"/>
          </p:nvPr>
        </p:nvSpPr>
        <p:spPr>
          <a:xfrm>
            <a:off x="9015178" y="6100437"/>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add text</a:t>
            </a:r>
          </a:p>
        </p:txBody>
      </p:sp>
    </p:spTree>
    <p:extLst>
      <p:ext uri="{BB962C8B-B14F-4D97-AF65-F5344CB8AC3E}">
        <p14:creationId xmlns:p14="http://schemas.microsoft.com/office/powerpoint/2010/main" val="796885844"/>
      </p:ext>
    </p:extLst>
  </p:cSld>
  <p:clrMapOvr>
    <a:masterClrMapping/>
  </p:clrMapOvr>
  <p:extLst>
    <p:ext uri="{DCECCB84-F9BA-43D5-87BE-67443E8EF086}">
      <p15:sldGuideLst xmlns:p15="http://schemas.microsoft.com/office/powerpoint/2012/main">
        <p15:guide id="1" pos="1920">
          <p15:clr>
            <a:srgbClr val="FBAE40"/>
          </p15:clr>
        </p15:guide>
        <p15:guide id="2" pos="3840">
          <p15:clr>
            <a:srgbClr val="FBAE40"/>
          </p15:clr>
        </p15:guide>
        <p15:guide id="3" pos="5760">
          <p15:clr>
            <a:srgbClr val="FBAE40"/>
          </p15:clr>
        </p15:guide>
        <p15:guide id="4" pos="3984">
          <p15:clr>
            <a:srgbClr val="5ACBF0"/>
          </p15:clr>
        </p15:guide>
        <p15:guide id="5" pos="3672">
          <p15:clr>
            <a:srgbClr val="5ACBF0"/>
          </p15:clr>
        </p15:guide>
        <p15:guide id="6" pos="2064">
          <p15:clr>
            <a:srgbClr val="5ACBF0"/>
          </p15:clr>
        </p15:guide>
        <p15:guide id="7" pos="1776">
          <p15:clr>
            <a:srgbClr val="5ACBF0"/>
          </p15:clr>
        </p15:guide>
        <p15:guide id="8" pos="5616">
          <p15:clr>
            <a:srgbClr val="5ACBF0"/>
          </p15:clr>
        </p15:guide>
        <p15:guide id="9" pos="5928">
          <p15:clr>
            <a:srgbClr val="5ACBF0"/>
          </p15:clr>
        </p15:guide>
        <p15:guide id="10" pos="144">
          <p15:clr>
            <a:srgbClr val="5ACBF0"/>
          </p15:clr>
        </p15:guide>
        <p15:guide id="11" orient="horz" pos="4200">
          <p15:clr>
            <a:srgbClr val="5ACBF0"/>
          </p15:clr>
        </p15:guide>
        <p15:guide id="12" pos="7536">
          <p15:clr>
            <a:srgbClr val="5ACBF0"/>
          </p15:clr>
        </p15:guide>
        <p15:guide id="13" orient="horz" pos="14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2/3/20XX</a:t>
            </a:r>
          </a:p>
        </p:txBody>
      </p:sp>
      <p:sp>
        <p:nvSpPr>
          <p:cNvPr id="5" name="Footer Placeholder 4"/>
          <p:cNvSpPr>
            <a:spLocks noGrp="1"/>
          </p:cNvSpPr>
          <p:nvPr>
            <p:ph type="ftr" sz="quarter" idx="11"/>
          </p:nvPr>
        </p:nvSpPr>
        <p:spPr/>
        <p:txBody>
          <a:bodyPr/>
          <a:lstStyle/>
          <a:p>
            <a:pPr algn="ctr"/>
            <a:r>
              <a:rPr lang="en-US"/>
              <a:t>Presentation Title</a:t>
            </a:r>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5209756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2/3/20XX</a:t>
            </a:r>
          </a:p>
        </p:txBody>
      </p:sp>
      <p:sp>
        <p:nvSpPr>
          <p:cNvPr id="5" name="Footer Placeholder 4"/>
          <p:cNvSpPr>
            <a:spLocks noGrp="1"/>
          </p:cNvSpPr>
          <p:nvPr>
            <p:ph type="ftr" sz="quarter" idx="11"/>
          </p:nvPr>
        </p:nvSpPr>
        <p:spPr/>
        <p:txBody>
          <a:bodyPr/>
          <a:lstStyle/>
          <a:p>
            <a:pPr algn="ctr"/>
            <a:r>
              <a:rPr lang="en-US"/>
              <a:t>Presentation Title</a:t>
            </a:r>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4659281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r>
              <a:rPr lang="en-US"/>
              <a:t>2/3/20XX</a:t>
            </a:r>
          </a:p>
        </p:txBody>
      </p:sp>
      <p:sp>
        <p:nvSpPr>
          <p:cNvPr id="6" name="Footer Placeholder 5"/>
          <p:cNvSpPr>
            <a:spLocks noGrp="1"/>
          </p:cNvSpPr>
          <p:nvPr>
            <p:ph type="ftr" sz="quarter" idx="11"/>
          </p:nvPr>
        </p:nvSpPr>
        <p:spPr/>
        <p:txBody>
          <a:bodyPr/>
          <a:lstStyle/>
          <a:p>
            <a:pPr algn="ctr"/>
            <a:r>
              <a:rPr lang="en-US"/>
              <a:t>Presentation Title</a:t>
            </a:r>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8205230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r>
              <a:rPr lang="en-US"/>
              <a:t>2/3/20XX</a:t>
            </a:r>
          </a:p>
        </p:txBody>
      </p:sp>
      <p:sp>
        <p:nvSpPr>
          <p:cNvPr id="8" name="Footer Placeholder 7"/>
          <p:cNvSpPr>
            <a:spLocks noGrp="1"/>
          </p:cNvSpPr>
          <p:nvPr>
            <p:ph type="ftr" sz="quarter" idx="11"/>
          </p:nvPr>
        </p:nvSpPr>
        <p:spPr/>
        <p:txBody>
          <a:bodyPr/>
          <a:lstStyle/>
          <a:p>
            <a:pPr algn="ctr"/>
            <a:r>
              <a:rPr lang="en-US"/>
              <a:t>Presentation Title</a:t>
            </a:r>
          </a:p>
        </p:txBody>
      </p:sp>
      <p:sp>
        <p:nvSpPr>
          <p:cNvPr id="9" name="Slide Number Placeholder 8"/>
          <p:cNvSpPr>
            <a:spLocks noGrp="1"/>
          </p:cNvSpPr>
          <p:nvPr>
            <p:ph type="sldNum" sz="quarter" idx="12"/>
          </p:nvPr>
        </p:nvSpPr>
        <p:spPr/>
        <p:txBody>
          <a:bodyPr/>
          <a:lstStyle/>
          <a:p>
            <a:fld id="{FAEF9944-A4F6-4C59-AEBD-678D6480B8EA}" type="slidenum">
              <a:rPr lang="en-US" smtClean="0"/>
              <a:pPr/>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8206536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r>
              <a:rPr lang="en-US"/>
              <a:t>2/3/20XX</a:t>
            </a:r>
          </a:p>
        </p:txBody>
      </p:sp>
      <p:sp>
        <p:nvSpPr>
          <p:cNvPr id="4" name="Footer Placeholder 3"/>
          <p:cNvSpPr>
            <a:spLocks noGrp="1"/>
          </p:cNvSpPr>
          <p:nvPr>
            <p:ph type="ftr" sz="quarter" idx="11"/>
          </p:nvPr>
        </p:nvSpPr>
        <p:spPr/>
        <p:txBody>
          <a:bodyPr/>
          <a:lstStyle/>
          <a:p>
            <a:pPr algn="ctr"/>
            <a:r>
              <a:rPr lang="en-US"/>
              <a:t>Presentation Title</a:t>
            </a:r>
          </a:p>
        </p:txBody>
      </p:sp>
      <p:sp>
        <p:nvSpPr>
          <p:cNvPr id="5" name="Slide Number Placeholder 4"/>
          <p:cNvSpPr>
            <a:spLocks noGrp="1"/>
          </p:cNvSpPr>
          <p:nvPr>
            <p:ph type="sldNum" sz="quarter" idx="12"/>
          </p:nvPr>
        </p:nvSpPr>
        <p:spPr/>
        <p:txBody>
          <a:bodyPr/>
          <a:lstStyle/>
          <a:p>
            <a:fld id="{FAEF9944-A4F6-4C59-AEBD-678D6480B8EA}" type="slidenum">
              <a:rPr lang="en-US" smtClean="0"/>
              <a:pPr/>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81132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2/3/20XX</a:t>
            </a:r>
          </a:p>
        </p:txBody>
      </p:sp>
      <p:sp>
        <p:nvSpPr>
          <p:cNvPr id="3" name="Footer Placeholder 2"/>
          <p:cNvSpPr>
            <a:spLocks noGrp="1"/>
          </p:cNvSpPr>
          <p:nvPr>
            <p:ph type="ftr" sz="quarter" idx="11"/>
          </p:nvPr>
        </p:nvSpPr>
        <p:spPr/>
        <p:txBody>
          <a:bodyPr/>
          <a:lstStyle/>
          <a:p>
            <a:pPr algn="ctr"/>
            <a:r>
              <a:rPr lang="en-US"/>
              <a:t>Presentation Title</a:t>
            </a:r>
          </a:p>
        </p:txBody>
      </p:sp>
      <p:sp>
        <p:nvSpPr>
          <p:cNvPr id="4" name="Slide Number Placeholder 3"/>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3266767118"/>
      </p:ext>
    </p:extLst>
  </p:cSld>
  <p:clrMapOvr>
    <a:masterClrMapping/>
  </p:clrMapOvr>
  <p:extLst>
    <p:ext uri="{DCECCB84-F9BA-43D5-87BE-67443E8EF086}">
      <p15:sldGuideLst xmlns:p15="http://schemas.microsoft.com/office/powerpoint/2012/main">
        <p15:guide id="1" pos="1272" userDrawn="1">
          <p15:clr>
            <a:srgbClr val="FBAE40"/>
          </p15:clr>
        </p15:guide>
        <p15:guide id="2" pos="2928" userDrawn="1">
          <p15:clr>
            <a:srgbClr val="FBAE40"/>
          </p15:clr>
        </p15:guide>
        <p15:guide id="3" pos="4584" userDrawn="1">
          <p15:clr>
            <a:srgbClr val="FBAE40"/>
          </p15:clr>
        </p15:guide>
        <p15:guide id="4" pos="626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2/3/20XX</a:t>
            </a:r>
          </a:p>
        </p:txBody>
      </p:sp>
      <p:sp>
        <p:nvSpPr>
          <p:cNvPr id="6" name="Footer Placeholder 5"/>
          <p:cNvSpPr>
            <a:spLocks noGrp="1"/>
          </p:cNvSpPr>
          <p:nvPr>
            <p:ph type="ftr" sz="quarter" idx="11"/>
          </p:nvPr>
        </p:nvSpPr>
        <p:spPr/>
        <p:txBody>
          <a:bodyPr/>
          <a:lstStyle/>
          <a:p>
            <a:pPr algn="ctr"/>
            <a:r>
              <a:rPr lang="en-US"/>
              <a:t>Presentation Title</a:t>
            </a:r>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9364853"/>
      </p:ext>
    </p:extLst>
  </p:cSld>
  <p:clrMapOvr>
    <a:masterClrMapping/>
  </p:clrMapOvr>
  <p:hf sldNum="0" hdr="0" ft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r>
              <a:rPr lang="en-US"/>
              <a:t>2/3/20XX</a:t>
            </a:r>
          </a:p>
        </p:txBody>
      </p:sp>
      <p:sp>
        <p:nvSpPr>
          <p:cNvPr id="6" name="Footer Placeholder 5"/>
          <p:cNvSpPr>
            <a:spLocks noGrp="1"/>
          </p:cNvSpPr>
          <p:nvPr>
            <p:ph type="ftr" sz="quarter" idx="11"/>
          </p:nvPr>
        </p:nvSpPr>
        <p:spPr>
          <a:xfrm>
            <a:off x="1447382" y="318640"/>
            <a:ext cx="5541004" cy="320931"/>
          </a:xfrm>
        </p:spPr>
        <p:txBody>
          <a:bodyPr/>
          <a:lstStyle/>
          <a:p>
            <a:pPr algn="ctr"/>
            <a:r>
              <a:rPr lang="en-US"/>
              <a:t>Presentation Title</a:t>
            </a:r>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569381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6">
                <a:alpha val="75000"/>
              </a:schemeClr>
            </a:gs>
            <a:gs pos="34000">
              <a:schemeClr val="accent6">
                <a:lumMod val="95000"/>
                <a:lumOff val="5000"/>
              </a:schemeClr>
            </a:gs>
            <a:gs pos="100000">
              <a:schemeClr val="accent6"/>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8">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r>
              <a:rPr lang="en-US"/>
              <a:t>2/3/20XX</a:t>
            </a:r>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pPr algn="ctr"/>
            <a:r>
              <a:rPr lang="en-US"/>
              <a:t>Presentation Title</a:t>
            </a:r>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FAEF9944-A4F6-4C59-AEBD-678D6480B8EA}" type="slidenum">
              <a:rPr lang="en-US" smtClean="0"/>
              <a:pPr/>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3928779"/>
      </p:ext>
    </p:extLst>
  </p:cSld>
  <p:clrMap bg1="lt1" tx1="dk1" bg2="lt2" tx2="dk2" accent1="accent1" accent2="accent2" accent3="accent3" accent4="accent4" accent5="accent5" accent6="accent6" hlink="hlink" folHlink="folHlink"/>
  <p:sldLayoutIdLst>
    <p:sldLayoutId id="2147483871" r:id="rId1"/>
    <p:sldLayoutId id="2147483872" r:id="rId2"/>
    <p:sldLayoutId id="2147483873" r:id="rId3"/>
    <p:sldLayoutId id="2147483874" r:id="rId4"/>
    <p:sldLayoutId id="2147483875" r:id="rId5"/>
    <p:sldLayoutId id="2147483876" r:id="rId6"/>
    <p:sldLayoutId id="2147483877" r:id="rId7"/>
    <p:sldLayoutId id="2147483878" r:id="rId8"/>
    <p:sldLayoutId id="2147483879" r:id="rId9"/>
    <p:sldLayoutId id="2147483880" r:id="rId10"/>
    <p:sldLayoutId id="2147483881" r:id="rId11"/>
    <p:sldLayoutId id="2147483800" r:id="rId12"/>
    <p:sldLayoutId id="2147483810" r:id="rId13"/>
    <p:sldLayoutId id="2147483691" r:id="rId14"/>
    <p:sldLayoutId id="2147483882" r:id="rId15"/>
    <p:sldLayoutId id="2147483883" r:id="rId16"/>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6">
                <a:alpha val="75000"/>
              </a:schemeClr>
            </a:gs>
            <a:gs pos="34000">
              <a:schemeClr val="accent6">
                <a:lumMod val="95000"/>
                <a:lumOff val="5000"/>
              </a:schemeClr>
            </a:gs>
            <a:gs pos="100000">
              <a:schemeClr val="accent6"/>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90B616-241D-4DFE-BC2F-C001ED77E825}"/>
              </a:ext>
            </a:extLst>
          </p:cNvPr>
          <p:cNvSpPr>
            <a:spLocks noGrp="1"/>
          </p:cNvSpPr>
          <p:nvPr>
            <p:ph type="title"/>
          </p:nvPr>
        </p:nvSpPr>
        <p:spPr>
          <a:xfrm>
            <a:off x="230124" y="457200"/>
            <a:ext cx="11731752" cy="758952"/>
          </a:xfrm>
          <a:prstGeom prst="rect">
            <a:avLst/>
          </a:prstGeom>
        </p:spPr>
        <p:txBody>
          <a:bodyPr vert="horz" lIns="91440" tIns="45720" rIns="91440" bIns="45720" rtlCol="0" anchor="t" anchorCtr="0">
            <a:noAutofit/>
          </a:bodyPr>
          <a:lstStyle/>
          <a:p>
            <a:r>
              <a:rPr lang="en-US"/>
              <a:t>CLICK TO EDIT MASTER TITLE STYLE</a:t>
            </a:r>
          </a:p>
        </p:txBody>
      </p:sp>
      <p:sp>
        <p:nvSpPr>
          <p:cNvPr id="3" name="Text Placeholder 2">
            <a:extLst>
              <a:ext uri="{FF2B5EF4-FFF2-40B4-BE49-F238E27FC236}">
                <a16:creationId xmlns:a16="http://schemas.microsoft.com/office/drawing/2014/main" id="{A8AE909E-CC4A-4E51-BC02-B893225D2B31}"/>
              </a:ext>
            </a:extLst>
          </p:cNvPr>
          <p:cNvSpPr>
            <a:spLocks noGrp="1"/>
          </p:cNvSpPr>
          <p:nvPr>
            <p:ph type="body" idx="1"/>
          </p:nvPr>
        </p:nvSpPr>
        <p:spPr>
          <a:xfrm>
            <a:off x="230124" y="1825625"/>
            <a:ext cx="11731752"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3B6EE4-1695-4DD6-9758-84FFE963D6AE}"/>
              </a:ext>
            </a:extLst>
          </p:cNvPr>
          <p:cNvSpPr>
            <a:spLocks noGrp="1"/>
          </p:cNvSpPr>
          <p:nvPr>
            <p:ph type="dt" sz="half" idx="2"/>
          </p:nvPr>
        </p:nvSpPr>
        <p:spPr>
          <a:xfrm>
            <a:off x="230124" y="636106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8FDAD0-21E9-42D0-8C63-C6563197FC13}" type="datetimeFigureOut">
              <a:rPr lang="en-US" smtClean="0"/>
              <a:t>5/4/2025</a:t>
            </a:fld>
            <a:endParaRPr lang="en-US"/>
          </a:p>
        </p:txBody>
      </p:sp>
      <p:sp>
        <p:nvSpPr>
          <p:cNvPr id="5" name="Footer Placeholder 4">
            <a:extLst>
              <a:ext uri="{FF2B5EF4-FFF2-40B4-BE49-F238E27FC236}">
                <a16:creationId xmlns:a16="http://schemas.microsoft.com/office/drawing/2014/main" id="{7B43250D-A8F9-4682-AD84-FD37BCAA6297}"/>
              </a:ext>
            </a:extLst>
          </p:cNvPr>
          <p:cNvSpPr>
            <a:spLocks noGrp="1"/>
          </p:cNvSpPr>
          <p:nvPr>
            <p:ph type="ftr" sz="quarter" idx="3"/>
          </p:nvPr>
        </p:nvSpPr>
        <p:spPr>
          <a:xfrm>
            <a:off x="3185652" y="6356350"/>
            <a:ext cx="5820696"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E1A788-841D-41AB-A983-152B6532F723}"/>
              </a:ext>
            </a:extLst>
          </p:cNvPr>
          <p:cNvSpPr>
            <a:spLocks noGrp="1"/>
          </p:cNvSpPr>
          <p:nvPr>
            <p:ph type="sldNum" sz="quarter" idx="4"/>
          </p:nvPr>
        </p:nvSpPr>
        <p:spPr>
          <a:xfrm>
            <a:off x="9218676"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DE3823-CC86-4AC6-95C0-DC3ECA80FD88}" type="slidenum">
              <a:rPr lang="en-US" smtClean="0"/>
              <a:t>‹#›</a:t>
            </a:fld>
            <a:endParaRPr lang="en-US"/>
          </a:p>
        </p:txBody>
      </p:sp>
    </p:spTree>
    <p:extLst>
      <p:ext uri="{BB962C8B-B14F-4D97-AF65-F5344CB8AC3E}">
        <p14:creationId xmlns:p14="http://schemas.microsoft.com/office/powerpoint/2010/main" val="3433662172"/>
      </p:ext>
    </p:extLst>
  </p:cSld>
  <p:clrMap bg1="lt1" tx1="dk1" bg2="lt2" tx2="dk2" accent1="accent1" accent2="accent2" accent3="accent3" accent4="accent4" accent5="accent5" accent6="accent6" hlink="hlink" folHlink="folHlink"/>
  <p:sldLayoutIdLst>
    <p:sldLayoutId id="2147483665" r:id="rId1"/>
    <p:sldLayoutId id="2147483666" r:id="rId2"/>
  </p:sldLayoutIdLst>
  <p:txStyles>
    <p:titleStyle>
      <a:lvl1pPr algn="ctr" defTabSz="914400" rtl="0" eaLnBrk="1" latinLnBrk="0" hangingPunct="1">
        <a:lnSpc>
          <a:spcPct val="90000"/>
        </a:lnSpc>
        <a:spcBef>
          <a:spcPct val="0"/>
        </a:spcBef>
        <a:buNone/>
        <a:defRPr sz="36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hyperlink" Target="https://crochet-manager-dev.web.app/" TargetMode="Externa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image" Target="../media/image20.jpeg"/><Relationship Id="rId4" Type="http://schemas.openxmlformats.org/officeDocument/2006/relationships/image" Target="../media/image1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4F5256-115E-A717-A682-9B2EC2AA7EAE}"/>
            </a:ext>
          </a:extLst>
        </p:cNvPr>
        <p:cNvGrpSpPr/>
        <p:nvPr/>
      </p:nvGrpSpPr>
      <p:grpSpPr>
        <a:xfrm>
          <a:off x="0" y="0"/>
          <a:ext cx="0" cy="0"/>
          <a:chOff x="0" y="0"/>
          <a:chExt cx="0" cy="0"/>
        </a:xfrm>
      </p:grpSpPr>
      <p:pic>
        <p:nvPicPr>
          <p:cNvPr id="16" name="Picture 15">
            <a:extLst>
              <a:ext uri="{FF2B5EF4-FFF2-40B4-BE49-F238E27FC236}">
                <a16:creationId xmlns:a16="http://schemas.microsoft.com/office/drawing/2014/main" id="{C01D887E-3B8D-A6F4-903F-0A51405B2C87}"/>
              </a:ext>
            </a:extLst>
          </p:cNvPr>
          <p:cNvPicPr>
            <a:picLocks noChangeAspect="1"/>
          </p:cNvPicPr>
          <p:nvPr/>
        </p:nvPicPr>
        <p:blipFill>
          <a:blip r:embed="rId3">
            <a:alphaModFix amt="85000"/>
          </a:blip>
          <a:srcRect l="15762" t="17840" r="12496" b="21963"/>
          <a:stretch/>
        </p:blipFill>
        <p:spPr>
          <a:xfrm>
            <a:off x="3154360" y="775285"/>
            <a:ext cx="5883275" cy="4605980"/>
          </a:xfrm>
          <a:prstGeom prst="ellipse">
            <a:avLst/>
          </a:prstGeom>
          <a:effectLst>
            <a:softEdge rad="88900"/>
          </a:effectLst>
        </p:spPr>
      </p:pic>
      <p:sp>
        <p:nvSpPr>
          <p:cNvPr id="3" name="Subtitle 2">
            <a:extLst>
              <a:ext uri="{FF2B5EF4-FFF2-40B4-BE49-F238E27FC236}">
                <a16:creationId xmlns:a16="http://schemas.microsoft.com/office/drawing/2014/main" id="{8CEDD42A-D3CA-7BD9-5702-07B81E29DC65}"/>
              </a:ext>
            </a:extLst>
          </p:cNvPr>
          <p:cNvSpPr>
            <a:spLocks noGrp="1"/>
          </p:cNvSpPr>
          <p:nvPr>
            <p:ph type="subTitle" idx="4294967295"/>
          </p:nvPr>
        </p:nvSpPr>
        <p:spPr>
          <a:xfrm>
            <a:off x="451694" y="5111260"/>
            <a:ext cx="11635118" cy="1299411"/>
          </a:xfrm>
          <a:ln>
            <a:noFill/>
          </a:ln>
          <a:effectLst>
            <a:outerShdw blurRad="50800" dist="38100" dir="2700000" algn="tl" rotWithShape="0">
              <a:schemeClr val="accent6">
                <a:alpha val="40000"/>
              </a:schemeClr>
            </a:outerShdw>
          </a:effectLst>
        </p:spPr>
        <p:txBody>
          <a:bodyPr anchor="t">
            <a:noAutofit/>
          </a:bodyPr>
          <a:lstStyle/>
          <a:p>
            <a:pPr marL="0" indent="0" algn="ctr">
              <a:buNone/>
            </a:pPr>
            <a:r>
              <a:rPr lang="en-US" sz="3600" b="1" spc="-300">
                <a:ln>
                  <a:solidFill>
                    <a:srgbClr val="7030A0"/>
                  </a:solidFill>
                </a:ln>
                <a:solidFill>
                  <a:srgbClr val="FCEAFC"/>
                </a:solidFill>
                <a:latin typeface="MV Boli" panose="02000500030200090000" pitchFamily="2" charset="0"/>
                <a:cs typeface="MV Boli" panose="02000500030200090000" pitchFamily="2" charset="0"/>
              </a:rPr>
              <a:t>A System Guide for Stephanie’s Creations</a:t>
            </a:r>
          </a:p>
        </p:txBody>
      </p:sp>
      <p:sp>
        <p:nvSpPr>
          <p:cNvPr id="8" name="TextBox 7">
            <a:extLst>
              <a:ext uri="{FF2B5EF4-FFF2-40B4-BE49-F238E27FC236}">
                <a16:creationId xmlns:a16="http://schemas.microsoft.com/office/drawing/2014/main" id="{41E3F6FA-FC17-87ED-EEAB-F8D980F5CEE5}"/>
              </a:ext>
            </a:extLst>
          </p:cNvPr>
          <p:cNvSpPr txBox="1"/>
          <p:nvPr/>
        </p:nvSpPr>
        <p:spPr>
          <a:xfrm>
            <a:off x="2469570" y="5760965"/>
            <a:ext cx="7252854" cy="369332"/>
          </a:xfrm>
          <a:prstGeom prst="rect">
            <a:avLst/>
          </a:prstGeom>
          <a:noFill/>
          <a:ln>
            <a:noFill/>
          </a:ln>
        </p:spPr>
        <p:txBody>
          <a:bodyPr wrap="square" rtlCol="0">
            <a:spAutoFit/>
          </a:bodyPr>
          <a:lstStyle/>
          <a:p>
            <a:pPr algn="ctr"/>
            <a:r>
              <a:rPr lang="en-US" spc="-150">
                <a:solidFill>
                  <a:schemeClr val="tx1">
                    <a:lumMod val="75000"/>
                    <a:lumOff val="25000"/>
                  </a:schemeClr>
                </a:solidFill>
                <a:latin typeface="MV Boli" panose="02000500030200090000" pitchFamily="2" charset="0"/>
                <a:cs typeface="MV Boli" panose="02000500030200090000" pitchFamily="2" charset="0"/>
              </a:rPr>
              <a:t>Presented by:  Hannah Clark | Heather Siler | Lauren Geis</a:t>
            </a:r>
          </a:p>
        </p:txBody>
      </p:sp>
      <p:sp>
        <p:nvSpPr>
          <p:cNvPr id="21" name="TextBox 20">
            <a:extLst>
              <a:ext uri="{FF2B5EF4-FFF2-40B4-BE49-F238E27FC236}">
                <a16:creationId xmlns:a16="http://schemas.microsoft.com/office/drawing/2014/main" id="{53EE2D2C-EA57-7C36-0474-D7CBB731675C}"/>
              </a:ext>
            </a:extLst>
          </p:cNvPr>
          <p:cNvSpPr txBox="1"/>
          <p:nvPr/>
        </p:nvSpPr>
        <p:spPr>
          <a:xfrm>
            <a:off x="1192789" y="1129538"/>
            <a:ext cx="9806418" cy="2263496"/>
          </a:xfrm>
          <a:prstGeom prst="rect">
            <a:avLst/>
          </a:prstGeom>
          <a:noFill/>
          <a:effectLst>
            <a:outerShdw blurRad="50800" dist="50800" dir="5400000" algn="ctr" rotWithShape="0">
              <a:schemeClr val="accent6"/>
            </a:outerShdw>
          </a:effectLst>
        </p:spPr>
        <p:txBody>
          <a:bodyPr wrap="square">
            <a:prstTxWarp prst="textButton">
              <a:avLst/>
            </a:prstTxWarp>
            <a:spAutoFit/>
          </a:bodyPr>
          <a:lstStyle/>
          <a:p>
            <a:pPr marL="0" indent="0" algn="ctr">
              <a:buNone/>
            </a:pPr>
            <a:r>
              <a:rPr lang="en-US" sz="9600" b="1" spc="-300">
                <a:ln>
                  <a:solidFill>
                    <a:srgbClr val="7030A0"/>
                  </a:solidFill>
                </a:ln>
                <a:solidFill>
                  <a:srgbClr val="FCEAFC"/>
                </a:solidFill>
                <a:effectLst>
                  <a:outerShdw blurRad="50800" dist="38100" dir="2700000" algn="tl" rotWithShape="0">
                    <a:prstClr val="black">
                      <a:alpha val="40000"/>
                    </a:prstClr>
                  </a:outerShdw>
                </a:effectLst>
                <a:latin typeface="MV Boli" panose="02000500030200090000" pitchFamily="2" charset="0"/>
                <a:cs typeface="MV Boli" panose="02000500030200090000" pitchFamily="2" charset="0"/>
              </a:rPr>
              <a:t>Woven Together:</a:t>
            </a:r>
          </a:p>
        </p:txBody>
      </p:sp>
    </p:spTree>
    <p:extLst>
      <p:ext uri="{BB962C8B-B14F-4D97-AF65-F5344CB8AC3E}">
        <p14:creationId xmlns:p14="http://schemas.microsoft.com/office/powerpoint/2010/main" val="1645607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1">
                                            <p:txEl>
                                              <p:pRg st="0" end="0"/>
                                            </p:txEl>
                                          </p:spTgt>
                                        </p:tgtEl>
                                        <p:attrNameLst>
                                          <p:attrName>style.visibility</p:attrName>
                                        </p:attrNameLst>
                                      </p:cBhvr>
                                      <p:to>
                                        <p:strVal val="visible"/>
                                      </p:to>
                                    </p:set>
                                    <p:animEffect transition="in" filter="wipe(left)">
                                      <p:cBhvr>
                                        <p:cTn id="13" dur="1250"/>
                                        <p:tgtEl>
                                          <p:spTgt spid="21">
                                            <p:txEl>
                                              <p:pRg st="0" end="0"/>
                                            </p:txEl>
                                          </p:spTgt>
                                        </p:tgtEl>
                                      </p:cBhvr>
                                    </p:animEffect>
                                  </p:childTnLst>
                                </p:cTn>
                              </p:par>
                            </p:childTnLst>
                          </p:cTn>
                        </p:par>
                        <p:par>
                          <p:cTn id="14" fill="hold">
                            <p:stCondLst>
                              <p:cond delay="1750"/>
                            </p:stCondLst>
                            <p:childTnLst>
                              <p:par>
                                <p:cTn id="15" presetID="22" presetClass="entr" presetSubtype="8" fill="hold" grpId="0" nodeType="after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left)">
                                      <p:cBhvr>
                                        <p:cTn id="17" dur="1250"/>
                                        <p:tgtEl>
                                          <p:spTgt spid="3">
                                            <p:txEl>
                                              <p:pRg st="0" end="0"/>
                                            </p:txEl>
                                          </p:spTgt>
                                        </p:tgtEl>
                                      </p:cBhvr>
                                    </p:animEffect>
                                  </p:childTnLst>
                                </p:cTn>
                              </p:par>
                            </p:childTnLst>
                          </p:cTn>
                        </p:par>
                        <p:par>
                          <p:cTn id="18" fill="hold">
                            <p:stCondLst>
                              <p:cond delay="3000"/>
                            </p:stCondLst>
                            <p:childTnLst>
                              <p:par>
                                <p:cTn id="19" presetID="1" presetClass="entr" presetSubtype="0"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C24D97-AE44-AD21-1FAC-3F4F0DA0F7A7}"/>
            </a:ext>
          </a:extLst>
        </p:cNvPr>
        <p:cNvGrpSpPr/>
        <p:nvPr/>
      </p:nvGrpSpPr>
      <p:grpSpPr>
        <a:xfrm>
          <a:off x="0" y="0"/>
          <a:ext cx="0" cy="0"/>
          <a:chOff x="0" y="0"/>
          <a:chExt cx="0" cy="0"/>
        </a:xfrm>
      </p:grpSpPr>
      <p:pic>
        <p:nvPicPr>
          <p:cNvPr id="16" name="Picture 15">
            <a:extLst>
              <a:ext uri="{FF2B5EF4-FFF2-40B4-BE49-F238E27FC236}">
                <a16:creationId xmlns:a16="http://schemas.microsoft.com/office/drawing/2014/main" id="{F89FFB9E-231C-262D-474A-1D70F4DFAC24}"/>
              </a:ext>
            </a:extLst>
          </p:cNvPr>
          <p:cNvPicPr>
            <a:picLocks noChangeAspect="1"/>
          </p:cNvPicPr>
          <p:nvPr/>
        </p:nvPicPr>
        <p:blipFill>
          <a:blip r:embed="rId3">
            <a:alphaModFix amt="20000"/>
          </a:blip>
          <a:srcRect l="15762" t="17840" r="12496" b="21963"/>
          <a:stretch/>
        </p:blipFill>
        <p:spPr>
          <a:xfrm>
            <a:off x="3154362" y="1102555"/>
            <a:ext cx="5883275" cy="4605980"/>
          </a:xfrm>
          <a:prstGeom prst="ellipse">
            <a:avLst/>
          </a:prstGeom>
          <a:effectLst>
            <a:softEdge rad="88900"/>
          </a:effectLst>
        </p:spPr>
      </p:pic>
      <p:sp>
        <p:nvSpPr>
          <p:cNvPr id="3" name="Subtitle 2">
            <a:extLst>
              <a:ext uri="{FF2B5EF4-FFF2-40B4-BE49-F238E27FC236}">
                <a16:creationId xmlns:a16="http://schemas.microsoft.com/office/drawing/2014/main" id="{AAB4F712-D8A6-1527-C871-76EDAEBF3CA9}"/>
              </a:ext>
            </a:extLst>
          </p:cNvPr>
          <p:cNvSpPr>
            <a:spLocks noGrp="1"/>
          </p:cNvSpPr>
          <p:nvPr>
            <p:ph type="subTitle" idx="4294967295"/>
          </p:nvPr>
        </p:nvSpPr>
        <p:spPr>
          <a:xfrm>
            <a:off x="150003" y="3456371"/>
            <a:ext cx="11635118" cy="780232"/>
          </a:xfrm>
          <a:ln>
            <a:noFill/>
          </a:ln>
          <a:effectLst/>
        </p:spPr>
        <p:txBody>
          <a:bodyPr anchor="t">
            <a:noAutofit/>
          </a:bodyPr>
          <a:lstStyle/>
          <a:p>
            <a:pPr marL="0" indent="0" algn="ctr">
              <a:buNone/>
            </a:pPr>
            <a:r>
              <a:rPr lang="en-US" sz="5400" b="1" spc="-300" dirty="0">
                <a:ln>
                  <a:solidFill>
                    <a:srgbClr val="7030A0"/>
                  </a:solidFill>
                </a:ln>
                <a:solidFill>
                  <a:srgbClr val="FCEAFC"/>
                </a:solidFill>
                <a:latin typeface="MV Boli" panose="02000500030200090000" pitchFamily="2" charset="0"/>
                <a:cs typeface="MV Boli" panose="02000500030200090000" pitchFamily="2" charset="0"/>
              </a:rPr>
              <a:t>Stephanie’s Creations 2.0</a:t>
            </a:r>
          </a:p>
        </p:txBody>
      </p:sp>
      <p:sp>
        <p:nvSpPr>
          <p:cNvPr id="21" name="TextBox 20">
            <a:extLst>
              <a:ext uri="{FF2B5EF4-FFF2-40B4-BE49-F238E27FC236}">
                <a16:creationId xmlns:a16="http://schemas.microsoft.com/office/drawing/2014/main" id="{FB7ECA8A-BD7D-2F77-1D03-56021E257E2C}"/>
              </a:ext>
            </a:extLst>
          </p:cNvPr>
          <p:cNvSpPr txBox="1"/>
          <p:nvPr/>
        </p:nvSpPr>
        <p:spPr>
          <a:xfrm>
            <a:off x="1192790" y="2102236"/>
            <a:ext cx="9806418" cy="1569660"/>
          </a:xfrm>
          <a:prstGeom prst="rect">
            <a:avLst/>
          </a:prstGeom>
          <a:noFill/>
          <a:effectLst/>
        </p:spPr>
        <p:txBody>
          <a:bodyPr wrap="square">
            <a:spAutoFit/>
          </a:bodyPr>
          <a:lstStyle/>
          <a:p>
            <a:pPr marL="0" indent="0" algn="ctr">
              <a:buNone/>
            </a:pPr>
            <a:r>
              <a:rPr lang="en-US" sz="9600" b="1" spc="-300" dirty="0">
                <a:ln>
                  <a:solidFill>
                    <a:srgbClr val="7030A0"/>
                  </a:solidFill>
                </a:ln>
                <a:solidFill>
                  <a:srgbClr val="FCEAFC"/>
                </a:solidFill>
                <a:latin typeface="MV Boli" panose="02000500030200090000" pitchFamily="2" charset="0"/>
                <a:cs typeface="MV Boli" panose="02000500030200090000" pitchFamily="2" charset="0"/>
              </a:rPr>
              <a:t>Woven Together:</a:t>
            </a:r>
          </a:p>
        </p:txBody>
      </p:sp>
      <p:sp>
        <p:nvSpPr>
          <p:cNvPr id="2" name="TextBox 1">
            <a:extLst>
              <a:ext uri="{FF2B5EF4-FFF2-40B4-BE49-F238E27FC236}">
                <a16:creationId xmlns:a16="http://schemas.microsoft.com/office/drawing/2014/main" id="{9505E5DE-3F35-81BB-C1D0-6B2C45A7694D}"/>
              </a:ext>
            </a:extLst>
          </p:cNvPr>
          <p:cNvSpPr txBox="1"/>
          <p:nvPr/>
        </p:nvSpPr>
        <p:spPr>
          <a:xfrm>
            <a:off x="1192790" y="2641638"/>
            <a:ext cx="9806418" cy="1862048"/>
          </a:xfrm>
          <a:prstGeom prst="rect">
            <a:avLst/>
          </a:prstGeom>
          <a:noFill/>
          <a:effectLst/>
        </p:spPr>
        <p:txBody>
          <a:bodyPr wrap="square">
            <a:spAutoFit/>
          </a:bodyPr>
          <a:lstStyle/>
          <a:p>
            <a:pPr marL="0" indent="0" algn="ctr">
              <a:buNone/>
            </a:pPr>
            <a:r>
              <a:rPr lang="en-US" sz="11500" b="1" spc="-300" dirty="0">
                <a:ln>
                  <a:solidFill>
                    <a:srgbClr val="7030A0"/>
                  </a:solidFill>
                </a:ln>
                <a:solidFill>
                  <a:srgbClr val="FCEAFC"/>
                </a:solidFill>
                <a:effectLst>
                  <a:outerShdw blurRad="50800" dist="38100" dir="2700000" algn="tl" rotWithShape="0">
                    <a:prstClr val="black">
                      <a:alpha val="40000"/>
                    </a:prstClr>
                  </a:outerShdw>
                </a:effectLst>
                <a:latin typeface="MV Boli" panose="02000500030200090000" pitchFamily="2" charset="0"/>
                <a:cs typeface="MV Boli" panose="02000500030200090000" pitchFamily="2" charset="0"/>
              </a:rPr>
              <a:t>THANK YOU!</a:t>
            </a:r>
          </a:p>
        </p:txBody>
      </p:sp>
    </p:spTree>
    <p:extLst>
      <p:ext uri="{BB962C8B-B14F-4D97-AF65-F5344CB8AC3E}">
        <p14:creationId xmlns:p14="http://schemas.microsoft.com/office/powerpoint/2010/main" val="3025431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8" presetClass="entr" presetSubtype="0"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p:cTn id="11" dur="15000" fill="hold"/>
                                        <p:tgtEl>
                                          <p:spTgt spid="21"/>
                                        </p:tgtEl>
                                        <p:attrNameLst>
                                          <p:attrName>ppt_x</p:attrName>
                                        </p:attrNameLst>
                                      </p:cBhvr>
                                      <p:tavLst>
                                        <p:tav tm="0">
                                          <p:val>
                                            <p:strVal val="#ppt_x"/>
                                          </p:val>
                                        </p:tav>
                                        <p:tav tm="100000">
                                          <p:val>
                                            <p:strVal val="#ppt_x"/>
                                          </p:val>
                                        </p:tav>
                                      </p:tavLst>
                                    </p:anim>
                                    <p:anim calcmode="lin" valueType="num">
                                      <p:cBhvr>
                                        <p:cTn id="12" dur="15000" fill="hold"/>
                                        <p:tgtEl>
                                          <p:spTgt spid="21"/>
                                        </p:tgtEl>
                                        <p:attrNameLst>
                                          <p:attrName>ppt_y</p:attrName>
                                        </p:attrNameLst>
                                      </p:cBhvr>
                                      <p:tavLst>
                                        <p:tav tm="0">
                                          <p:val>
                                            <p:strVal val="#ppt_y+1"/>
                                          </p:val>
                                        </p:tav>
                                        <p:tav tm="100000">
                                          <p:val>
                                            <p:strVal val="#ppt_y-1"/>
                                          </p:val>
                                        </p:tav>
                                      </p:tavLst>
                                    </p:anim>
                                  </p:childTnLst>
                                </p:cTn>
                              </p:par>
                              <p:par>
                                <p:cTn id="13" presetID="28" presetClass="entr" presetSubtype="0" fill="hold" grpId="0" nodeType="withEffect">
                                  <p:stCondLst>
                                    <p:cond delay="75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p:cTn id="15" dur="15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5000" fill="hold"/>
                                        <p:tgtEl>
                                          <p:spTgt spid="3">
                                            <p:txEl>
                                              <p:pRg st="0" end="0"/>
                                            </p:txEl>
                                          </p:spTgt>
                                        </p:tgtEl>
                                        <p:attrNameLst>
                                          <p:attrName>ppt_y</p:attrName>
                                        </p:attrNameLst>
                                      </p:cBhvr>
                                      <p:tavLst>
                                        <p:tav tm="0">
                                          <p:val>
                                            <p:strVal val="#ppt_y+1"/>
                                          </p:val>
                                        </p:tav>
                                        <p:tav tm="100000">
                                          <p:val>
                                            <p:strVal val="#ppt_y-1"/>
                                          </p:val>
                                        </p:tav>
                                      </p:tavLst>
                                    </p:anim>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1000" fill="hold"/>
                                        <p:tgtEl>
                                          <p:spTgt spid="2"/>
                                        </p:tgtEl>
                                        <p:attrNameLst>
                                          <p:attrName>ppt_w</p:attrName>
                                        </p:attrNameLst>
                                      </p:cBhvr>
                                      <p:tavLst>
                                        <p:tav tm="0">
                                          <p:val>
                                            <p:fltVal val="0"/>
                                          </p:val>
                                        </p:tav>
                                        <p:tav tm="100000">
                                          <p:val>
                                            <p:strVal val="#ppt_w"/>
                                          </p:val>
                                        </p:tav>
                                      </p:tavLst>
                                    </p:anim>
                                    <p:anim calcmode="lin" valueType="num">
                                      <p:cBhvr>
                                        <p:cTn id="22" dur="1000" fill="hold"/>
                                        <p:tgtEl>
                                          <p:spTgt spid="2"/>
                                        </p:tgtEl>
                                        <p:attrNameLst>
                                          <p:attrName>ppt_h</p:attrName>
                                        </p:attrNameLst>
                                      </p:cBhvr>
                                      <p:tavLst>
                                        <p:tav tm="0">
                                          <p:val>
                                            <p:fltVal val="0"/>
                                          </p:val>
                                        </p:tav>
                                        <p:tav tm="100000">
                                          <p:val>
                                            <p:strVal val="#ppt_h"/>
                                          </p:val>
                                        </p:tav>
                                      </p:tavLst>
                                    </p:anim>
                                    <p:anim calcmode="lin" valueType="num">
                                      <p:cBhvr>
                                        <p:cTn id="23" dur="1000" fill="hold"/>
                                        <p:tgtEl>
                                          <p:spTgt spid="2"/>
                                        </p:tgtEl>
                                        <p:attrNameLst>
                                          <p:attrName>style.rotation</p:attrName>
                                        </p:attrNameLst>
                                      </p:cBhvr>
                                      <p:tavLst>
                                        <p:tav tm="0">
                                          <p:val>
                                            <p:fltVal val="90"/>
                                          </p:val>
                                        </p:tav>
                                        <p:tav tm="100000">
                                          <p:val>
                                            <p:fltVal val="0"/>
                                          </p:val>
                                        </p:tav>
                                      </p:tavLst>
                                    </p:anim>
                                    <p:animEffect transition="in" filter="fade">
                                      <p:cBhvr>
                                        <p:cTn id="2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P spid="21"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CCB6B3-A4C0-E06C-27F4-5810A4948C1C}"/>
            </a:ext>
          </a:extLst>
        </p:cNvPr>
        <p:cNvGrpSpPr/>
        <p:nvPr/>
      </p:nvGrpSpPr>
      <p:grpSpPr>
        <a:xfrm>
          <a:off x="0" y="0"/>
          <a:ext cx="0" cy="0"/>
          <a:chOff x="0" y="0"/>
          <a:chExt cx="0" cy="0"/>
        </a:xfrm>
      </p:grpSpPr>
    </p:spTree>
    <p:extLst>
      <p:ext uri="{BB962C8B-B14F-4D97-AF65-F5344CB8AC3E}">
        <p14:creationId xmlns:p14="http://schemas.microsoft.com/office/powerpoint/2010/main" val="1133522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995AD5-254A-7FAE-98BB-4DB14DA3D092}"/>
            </a:ext>
          </a:extLst>
        </p:cNvPr>
        <p:cNvGrpSpPr/>
        <p:nvPr/>
      </p:nvGrpSpPr>
      <p:grpSpPr>
        <a:xfrm>
          <a:off x="0" y="0"/>
          <a:ext cx="0" cy="0"/>
          <a:chOff x="0" y="0"/>
          <a:chExt cx="0" cy="0"/>
        </a:xfrm>
      </p:grpSpPr>
    </p:spTree>
    <p:extLst>
      <p:ext uri="{BB962C8B-B14F-4D97-AF65-F5344CB8AC3E}">
        <p14:creationId xmlns:p14="http://schemas.microsoft.com/office/powerpoint/2010/main" val="25002773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8D0874-077A-76F9-130E-12CA894AA8E9}"/>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72F6CE0E-E58E-64C9-5C4B-F9D834446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56085" y="533400"/>
            <a:ext cx="9079832" cy="5077326"/>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458828C-C58E-4D3E-0D37-ED58D5ADF4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605" y="763203"/>
            <a:ext cx="8622792" cy="461772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EECC65C-ACA1-BA1D-5DE0-59AB0E45BCD5}"/>
              </a:ext>
            </a:extLst>
          </p:cNvPr>
          <p:cNvSpPr/>
          <p:nvPr/>
        </p:nvSpPr>
        <p:spPr>
          <a:xfrm flipV="1">
            <a:off x="1784605" y="777240"/>
            <a:ext cx="8622790" cy="4617720"/>
          </a:xfrm>
          <a:prstGeom prst="rect">
            <a:avLst/>
          </a:prstGeom>
          <a:gradFill flip="none" rotWithShape="1">
            <a:gsLst>
              <a:gs pos="34000">
                <a:schemeClr val="accent6">
                  <a:lumMod val="21000"/>
                  <a:lumOff val="79000"/>
                </a:schemeClr>
              </a:gs>
              <a:gs pos="100000">
                <a:schemeClr val="accent6">
                  <a:lumMod val="95000"/>
                  <a:lumOff val="5000"/>
                </a:schemeClr>
              </a:gs>
              <a:gs pos="99000">
                <a:schemeClr val="accent6">
                  <a:lumMod val="40000"/>
                  <a:lumOff val="60000"/>
                </a:schemeClr>
              </a:gs>
            </a:gsLst>
            <a:lin ang="5400000" scaled="0"/>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Diagram 1">
            <a:extLst>
              <a:ext uri="{FF2B5EF4-FFF2-40B4-BE49-F238E27FC236}">
                <a16:creationId xmlns:a16="http://schemas.microsoft.com/office/drawing/2014/main" id="{FB0FFD17-7DA7-D3F8-AB81-CC4CE6F474B1}"/>
              </a:ext>
            </a:extLst>
          </p:cNvPr>
          <p:cNvGraphicFramePr/>
          <p:nvPr>
            <p:extLst>
              <p:ext uri="{D42A27DB-BD31-4B8C-83A1-F6EECF244321}">
                <p14:modId xmlns:p14="http://schemas.microsoft.com/office/powerpoint/2010/main" val="4285331812"/>
              </p:ext>
            </p:extLst>
          </p:nvPr>
        </p:nvGraphicFramePr>
        <p:xfrm>
          <a:off x="3478005" y="971285"/>
          <a:ext cx="5446919" cy="42296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a:extLst>
              <a:ext uri="{FF2B5EF4-FFF2-40B4-BE49-F238E27FC236}">
                <a16:creationId xmlns:a16="http://schemas.microsoft.com/office/drawing/2014/main" id="{2AA37D60-020B-F004-2EDB-65C5027A3E31}"/>
              </a:ext>
            </a:extLst>
          </p:cNvPr>
          <p:cNvPicPr>
            <a:picLocks noChangeAspect="1"/>
          </p:cNvPicPr>
          <p:nvPr/>
        </p:nvPicPr>
        <p:blipFill>
          <a:blip r:embed="rId8">
            <a:alphaModFix amt="85000"/>
          </a:blip>
          <a:srcRect l="15762" t="17840" r="12496" b="21963"/>
          <a:stretch/>
        </p:blipFill>
        <p:spPr>
          <a:xfrm>
            <a:off x="3259826" y="803017"/>
            <a:ext cx="5883275" cy="4605980"/>
          </a:xfrm>
          <a:prstGeom prst="ellipse">
            <a:avLst/>
          </a:prstGeom>
          <a:effectLst>
            <a:softEdge rad="88900"/>
          </a:effectLst>
        </p:spPr>
      </p:pic>
    </p:spTree>
    <p:extLst>
      <p:ext uri="{BB962C8B-B14F-4D97-AF65-F5344CB8AC3E}">
        <p14:creationId xmlns:p14="http://schemas.microsoft.com/office/powerpoint/2010/main" val="4231656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2">
                                            <p:graphicEl>
                                              <a:dgm id="{8E21F2FC-49F3-4885-B90D-994AF1B15F2B}"/>
                                            </p:graphicEl>
                                          </p:spTgt>
                                        </p:tgtEl>
                                        <p:attrNameLst>
                                          <p:attrName>style.visibility</p:attrName>
                                        </p:attrNameLst>
                                      </p:cBhvr>
                                      <p:to>
                                        <p:strVal val="visible"/>
                                      </p:to>
                                    </p:set>
                                    <p:animEffect transition="in" filter="fade">
                                      <p:cBhvr>
                                        <p:cTn id="15" dur="500"/>
                                        <p:tgtEl>
                                          <p:spTgt spid="2">
                                            <p:graphicEl>
                                              <a:dgm id="{8E21F2FC-49F3-4885-B90D-994AF1B15F2B}"/>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
                                            <p:graphicEl>
                                              <a:dgm id="{AE166CEC-AAEB-477A-9234-2ACE87535FB5}"/>
                                            </p:graphicEl>
                                          </p:spTgt>
                                        </p:tgtEl>
                                        <p:attrNameLst>
                                          <p:attrName>style.visibility</p:attrName>
                                        </p:attrNameLst>
                                      </p:cBhvr>
                                      <p:to>
                                        <p:strVal val="visible"/>
                                      </p:to>
                                    </p:set>
                                    <p:animEffect transition="in" filter="fade">
                                      <p:cBhvr>
                                        <p:cTn id="18" dur="500"/>
                                        <p:tgtEl>
                                          <p:spTgt spid="2">
                                            <p:graphicEl>
                                              <a:dgm id="{AE166CEC-AAEB-477A-9234-2ACE87535FB5}"/>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
                                            <p:graphicEl>
                                              <a:dgm id="{35F02400-165B-429E-9CC9-6F1C666C9BFC}"/>
                                            </p:graphicEl>
                                          </p:spTgt>
                                        </p:tgtEl>
                                        <p:attrNameLst>
                                          <p:attrName>style.visibility</p:attrName>
                                        </p:attrNameLst>
                                      </p:cBhvr>
                                      <p:to>
                                        <p:strVal val="visible"/>
                                      </p:to>
                                    </p:set>
                                    <p:animEffect transition="in" filter="fade">
                                      <p:cBhvr>
                                        <p:cTn id="23" dur="500"/>
                                        <p:tgtEl>
                                          <p:spTgt spid="2">
                                            <p:graphicEl>
                                              <a:dgm id="{35F02400-165B-429E-9CC9-6F1C666C9BFC}"/>
                                            </p:graphic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graphicEl>
                                              <a:dgm id="{47F9A320-189F-41F9-BC8F-2ACF45BEB34D}"/>
                                            </p:graphicEl>
                                          </p:spTgt>
                                        </p:tgtEl>
                                        <p:attrNameLst>
                                          <p:attrName>style.visibility</p:attrName>
                                        </p:attrNameLst>
                                      </p:cBhvr>
                                      <p:to>
                                        <p:strVal val="visible"/>
                                      </p:to>
                                    </p:set>
                                    <p:animEffect transition="in" filter="fade">
                                      <p:cBhvr>
                                        <p:cTn id="26" dur="500"/>
                                        <p:tgtEl>
                                          <p:spTgt spid="2">
                                            <p:graphicEl>
                                              <a:dgm id="{47F9A320-189F-41F9-BC8F-2ACF45BEB34D}"/>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graphicEl>
                                              <a:dgm id="{C4578F55-0579-4665-AAB5-A9548233A141}"/>
                                            </p:graphicEl>
                                          </p:spTgt>
                                        </p:tgtEl>
                                        <p:attrNameLst>
                                          <p:attrName>style.visibility</p:attrName>
                                        </p:attrNameLst>
                                      </p:cBhvr>
                                      <p:to>
                                        <p:strVal val="visible"/>
                                      </p:to>
                                    </p:set>
                                    <p:animEffect transition="in" filter="fade">
                                      <p:cBhvr>
                                        <p:cTn id="31" dur="500"/>
                                        <p:tgtEl>
                                          <p:spTgt spid="2">
                                            <p:graphicEl>
                                              <a:dgm id="{C4578F55-0579-4665-AAB5-A9548233A141}"/>
                                            </p:graphic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
                                            <p:graphicEl>
                                              <a:dgm id="{7E0ADAC5-4399-46A8-A0EB-BABF6F9C35EC}"/>
                                            </p:graphicEl>
                                          </p:spTgt>
                                        </p:tgtEl>
                                        <p:attrNameLst>
                                          <p:attrName>style.visibility</p:attrName>
                                        </p:attrNameLst>
                                      </p:cBhvr>
                                      <p:to>
                                        <p:strVal val="visible"/>
                                      </p:to>
                                    </p:set>
                                    <p:animEffect transition="in" filter="fade">
                                      <p:cBhvr>
                                        <p:cTn id="34" dur="500"/>
                                        <p:tgtEl>
                                          <p:spTgt spid="2">
                                            <p:graphicEl>
                                              <a:dgm id="{7E0ADAC5-4399-46A8-A0EB-BABF6F9C35EC}"/>
                                            </p:graphic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
                                            <p:graphicEl>
                                              <a:dgm id="{22AC4F0F-CA86-4CF2-BF79-DE539D7C839B}"/>
                                            </p:graphicEl>
                                          </p:spTgt>
                                        </p:tgtEl>
                                        <p:attrNameLst>
                                          <p:attrName>style.visibility</p:attrName>
                                        </p:attrNameLst>
                                      </p:cBhvr>
                                      <p:to>
                                        <p:strVal val="visible"/>
                                      </p:to>
                                    </p:set>
                                    <p:animEffect transition="in" filter="fade">
                                      <p:cBhvr>
                                        <p:cTn id="39" dur="500"/>
                                        <p:tgtEl>
                                          <p:spTgt spid="2">
                                            <p:graphicEl>
                                              <a:dgm id="{22AC4F0F-CA86-4CF2-BF79-DE539D7C839B}"/>
                                            </p:graphic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
                                            <p:graphicEl>
                                              <a:dgm id="{48198A12-95D4-4B1A-8B84-38827B7C4535}"/>
                                            </p:graphicEl>
                                          </p:spTgt>
                                        </p:tgtEl>
                                        <p:attrNameLst>
                                          <p:attrName>style.visibility</p:attrName>
                                        </p:attrNameLst>
                                      </p:cBhvr>
                                      <p:to>
                                        <p:strVal val="visible"/>
                                      </p:to>
                                    </p:set>
                                    <p:animEffect transition="in" filter="fade">
                                      <p:cBhvr>
                                        <p:cTn id="42" dur="500"/>
                                        <p:tgtEl>
                                          <p:spTgt spid="2">
                                            <p:graphicEl>
                                              <a:dgm id="{48198A12-95D4-4B1A-8B84-38827B7C453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uiExpand="1">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05E982-49EE-2529-61F8-2DEB9F9CE1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A80377-EF69-ADEA-04A3-444D493B2EF0}"/>
              </a:ext>
            </a:extLst>
          </p:cNvPr>
          <p:cNvSpPr>
            <a:spLocks noGrp="1"/>
          </p:cNvSpPr>
          <p:nvPr>
            <p:ph type="title" idx="4294967295"/>
          </p:nvPr>
        </p:nvSpPr>
        <p:spPr>
          <a:xfrm>
            <a:off x="1587427" y="260025"/>
            <a:ext cx="5569096" cy="739775"/>
          </a:xfrm>
          <a:noFill/>
          <a:effectLst/>
        </p:spPr>
        <p:txBody>
          <a:bodyPr>
            <a:normAutofit fontScale="90000"/>
          </a:bodyPr>
          <a:lstStyle/>
          <a:p>
            <a:pPr algn="ctr"/>
            <a:r>
              <a:rPr lang="en-US" sz="4800" b="1">
                <a:solidFill>
                  <a:schemeClr val="bg1">
                    <a:lumMod val="85000"/>
                  </a:schemeClr>
                </a:solidFill>
                <a:effectLst>
                  <a:outerShdw blurRad="50800" dist="50800" dir="5400000" algn="ctr" rotWithShape="0">
                    <a:schemeClr val="tx1"/>
                  </a:outerShdw>
                </a:effectLst>
              </a:rPr>
              <a:t>Stephanie’s</a:t>
            </a:r>
          </a:p>
        </p:txBody>
      </p:sp>
      <p:sp>
        <p:nvSpPr>
          <p:cNvPr id="3" name="Title 1">
            <a:extLst>
              <a:ext uri="{FF2B5EF4-FFF2-40B4-BE49-F238E27FC236}">
                <a16:creationId xmlns:a16="http://schemas.microsoft.com/office/drawing/2014/main" id="{C5D344D5-9DF6-1305-505D-6A465540DF63}"/>
              </a:ext>
            </a:extLst>
          </p:cNvPr>
          <p:cNvSpPr txBox="1">
            <a:spLocks/>
          </p:cNvSpPr>
          <p:nvPr/>
        </p:nvSpPr>
        <p:spPr>
          <a:xfrm>
            <a:off x="5292652" y="260025"/>
            <a:ext cx="5569096" cy="739775"/>
          </a:xfrm>
          <a:prstGeom prst="rect">
            <a:avLst/>
          </a:prstGeom>
          <a:noFill/>
          <a:effectLst/>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ctr"/>
            <a:r>
              <a:rPr lang="en-US" sz="4300" b="1">
                <a:solidFill>
                  <a:schemeClr val="bg1">
                    <a:lumMod val="85000"/>
                  </a:schemeClr>
                </a:solidFill>
                <a:effectLst>
                  <a:outerShdw blurRad="50800" dist="50800" dir="5400000" algn="ctr" rotWithShape="0">
                    <a:schemeClr val="tx1"/>
                  </a:outerShdw>
                </a:effectLst>
              </a:rPr>
              <a:t>Problem</a:t>
            </a:r>
          </a:p>
        </p:txBody>
      </p:sp>
      <p:pic>
        <p:nvPicPr>
          <p:cNvPr id="9" name="Picture 8">
            <a:extLst>
              <a:ext uri="{FF2B5EF4-FFF2-40B4-BE49-F238E27FC236}">
                <a16:creationId xmlns:a16="http://schemas.microsoft.com/office/drawing/2014/main" id="{A56FF16A-DA67-8680-E1D4-CF7541B1BD7C}"/>
              </a:ext>
            </a:extLst>
          </p:cNvPr>
          <p:cNvPicPr>
            <a:picLocks noChangeAspect="1"/>
          </p:cNvPicPr>
          <p:nvPr/>
        </p:nvPicPr>
        <p:blipFill>
          <a:blip r:embed="rId3">
            <a:alphaModFix amt="70000"/>
          </a:blip>
          <a:stretch>
            <a:fillRect/>
          </a:stretch>
        </p:blipFill>
        <p:spPr>
          <a:xfrm>
            <a:off x="5354094" y="1436984"/>
            <a:ext cx="5049703" cy="3984031"/>
          </a:xfrm>
          <a:prstGeom prst="ellipse">
            <a:avLst/>
          </a:prstGeom>
        </p:spPr>
      </p:pic>
      <p:sp>
        <p:nvSpPr>
          <p:cNvPr id="10" name="TextBox 9">
            <a:extLst>
              <a:ext uri="{FF2B5EF4-FFF2-40B4-BE49-F238E27FC236}">
                <a16:creationId xmlns:a16="http://schemas.microsoft.com/office/drawing/2014/main" id="{BFECB589-B28E-F9E6-0FA2-B976C8D97DDC}"/>
              </a:ext>
            </a:extLst>
          </p:cNvPr>
          <p:cNvSpPr txBox="1"/>
          <p:nvPr/>
        </p:nvSpPr>
        <p:spPr>
          <a:xfrm>
            <a:off x="1538559" y="1458577"/>
            <a:ext cx="2942979" cy="400110"/>
          </a:xfrm>
          <a:prstGeom prst="rect">
            <a:avLst/>
          </a:prstGeom>
          <a:noFill/>
        </p:spPr>
        <p:txBody>
          <a:bodyPr wrap="square" rtlCol="0">
            <a:spAutoFit/>
          </a:bodyPr>
          <a:lstStyle/>
          <a:p>
            <a:r>
              <a:rPr lang="en-US" sz="2000" dirty="0">
                <a:solidFill>
                  <a:schemeClr val="tx1">
                    <a:lumMod val="95000"/>
                    <a:lumOff val="5000"/>
                  </a:schemeClr>
                </a:solidFill>
              </a:rPr>
              <a:t>No centralized system</a:t>
            </a:r>
          </a:p>
        </p:txBody>
      </p:sp>
      <p:sp>
        <p:nvSpPr>
          <p:cNvPr id="11" name="TextBox 10">
            <a:extLst>
              <a:ext uri="{FF2B5EF4-FFF2-40B4-BE49-F238E27FC236}">
                <a16:creationId xmlns:a16="http://schemas.microsoft.com/office/drawing/2014/main" id="{1E85E28E-88DE-B772-E2EB-39C58CB033FE}"/>
              </a:ext>
            </a:extLst>
          </p:cNvPr>
          <p:cNvSpPr txBox="1"/>
          <p:nvPr/>
        </p:nvSpPr>
        <p:spPr>
          <a:xfrm>
            <a:off x="1538559" y="2882558"/>
            <a:ext cx="2124075" cy="400110"/>
          </a:xfrm>
          <a:prstGeom prst="rect">
            <a:avLst/>
          </a:prstGeom>
          <a:noFill/>
        </p:spPr>
        <p:txBody>
          <a:bodyPr wrap="square" rtlCol="0">
            <a:spAutoFit/>
          </a:bodyPr>
          <a:lstStyle/>
          <a:p>
            <a:r>
              <a:rPr lang="en-US" sz="2000" dirty="0">
                <a:solidFill>
                  <a:schemeClr val="tx1">
                    <a:lumMod val="95000"/>
                    <a:lumOff val="5000"/>
                  </a:schemeClr>
                </a:solidFill>
              </a:rPr>
              <a:t>Manual processes</a:t>
            </a:r>
          </a:p>
        </p:txBody>
      </p:sp>
      <p:sp>
        <p:nvSpPr>
          <p:cNvPr id="12" name="TextBox 11">
            <a:extLst>
              <a:ext uri="{FF2B5EF4-FFF2-40B4-BE49-F238E27FC236}">
                <a16:creationId xmlns:a16="http://schemas.microsoft.com/office/drawing/2014/main" id="{37855D0C-6F66-91F2-6CD9-3820299EB33A}"/>
              </a:ext>
            </a:extLst>
          </p:cNvPr>
          <p:cNvSpPr txBox="1"/>
          <p:nvPr/>
        </p:nvSpPr>
        <p:spPr>
          <a:xfrm>
            <a:off x="1538560" y="4289219"/>
            <a:ext cx="2124075" cy="400110"/>
          </a:xfrm>
          <a:prstGeom prst="rect">
            <a:avLst/>
          </a:prstGeom>
          <a:noFill/>
        </p:spPr>
        <p:txBody>
          <a:bodyPr wrap="square" rtlCol="0">
            <a:spAutoFit/>
          </a:bodyPr>
          <a:lstStyle/>
          <a:p>
            <a:r>
              <a:rPr lang="en-US" sz="2000" dirty="0">
                <a:solidFill>
                  <a:schemeClr val="tx1">
                    <a:lumMod val="95000"/>
                    <a:lumOff val="5000"/>
                  </a:schemeClr>
                </a:solidFill>
              </a:rPr>
              <a:t>Fulfillment logistics</a:t>
            </a:r>
          </a:p>
        </p:txBody>
      </p:sp>
      <p:sp>
        <p:nvSpPr>
          <p:cNvPr id="13" name="TextBox 12">
            <a:extLst>
              <a:ext uri="{FF2B5EF4-FFF2-40B4-BE49-F238E27FC236}">
                <a16:creationId xmlns:a16="http://schemas.microsoft.com/office/drawing/2014/main" id="{6ACA21F2-3AA7-F85A-3A38-08D0C0A4A646}"/>
              </a:ext>
            </a:extLst>
          </p:cNvPr>
          <p:cNvSpPr txBox="1"/>
          <p:nvPr/>
        </p:nvSpPr>
        <p:spPr>
          <a:xfrm>
            <a:off x="1538559" y="2168671"/>
            <a:ext cx="2774497" cy="400110"/>
          </a:xfrm>
          <a:prstGeom prst="rect">
            <a:avLst/>
          </a:prstGeom>
          <a:noFill/>
        </p:spPr>
        <p:txBody>
          <a:bodyPr wrap="square" rtlCol="0">
            <a:spAutoFit/>
          </a:bodyPr>
          <a:lstStyle/>
          <a:p>
            <a:r>
              <a:rPr lang="en-US" sz="2000" dirty="0">
                <a:solidFill>
                  <a:schemeClr val="tx1">
                    <a:lumMod val="95000"/>
                    <a:lumOff val="5000"/>
                  </a:schemeClr>
                </a:solidFill>
              </a:rPr>
              <a:t>Customer satisfaction</a:t>
            </a:r>
          </a:p>
        </p:txBody>
      </p:sp>
      <p:sp>
        <p:nvSpPr>
          <p:cNvPr id="14" name="TextBox 13">
            <a:extLst>
              <a:ext uri="{FF2B5EF4-FFF2-40B4-BE49-F238E27FC236}">
                <a16:creationId xmlns:a16="http://schemas.microsoft.com/office/drawing/2014/main" id="{DA83C51D-4715-A2D6-2698-E53D29F5B6D1}"/>
              </a:ext>
            </a:extLst>
          </p:cNvPr>
          <p:cNvSpPr txBox="1"/>
          <p:nvPr/>
        </p:nvSpPr>
        <p:spPr>
          <a:xfrm>
            <a:off x="1538560" y="3575332"/>
            <a:ext cx="2411340" cy="400110"/>
          </a:xfrm>
          <a:prstGeom prst="rect">
            <a:avLst/>
          </a:prstGeom>
          <a:noFill/>
        </p:spPr>
        <p:txBody>
          <a:bodyPr wrap="square" rtlCol="0">
            <a:spAutoFit/>
          </a:bodyPr>
          <a:lstStyle/>
          <a:p>
            <a:r>
              <a:rPr lang="en-US" sz="2000" dirty="0">
                <a:solidFill>
                  <a:schemeClr val="tx1">
                    <a:lumMod val="95000"/>
                    <a:lumOff val="5000"/>
                  </a:schemeClr>
                </a:solidFill>
              </a:rPr>
              <a:t>Scalability</a:t>
            </a:r>
          </a:p>
        </p:txBody>
      </p:sp>
      <p:sp>
        <p:nvSpPr>
          <p:cNvPr id="15" name="TextBox 14">
            <a:extLst>
              <a:ext uri="{FF2B5EF4-FFF2-40B4-BE49-F238E27FC236}">
                <a16:creationId xmlns:a16="http://schemas.microsoft.com/office/drawing/2014/main" id="{887A5973-C594-5FD0-71B1-01F8CD22E6A6}"/>
              </a:ext>
            </a:extLst>
          </p:cNvPr>
          <p:cNvSpPr txBox="1"/>
          <p:nvPr/>
        </p:nvSpPr>
        <p:spPr>
          <a:xfrm>
            <a:off x="1538560" y="5020905"/>
            <a:ext cx="2411340" cy="400110"/>
          </a:xfrm>
          <a:prstGeom prst="rect">
            <a:avLst/>
          </a:prstGeom>
          <a:noFill/>
        </p:spPr>
        <p:txBody>
          <a:bodyPr wrap="square" rtlCol="0">
            <a:spAutoFit/>
          </a:bodyPr>
          <a:lstStyle/>
          <a:p>
            <a:r>
              <a:rPr lang="en-US" sz="2000" dirty="0">
                <a:solidFill>
                  <a:schemeClr val="tx1">
                    <a:lumMod val="95000"/>
                    <a:lumOff val="5000"/>
                  </a:schemeClr>
                </a:solidFill>
              </a:rPr>
              <a:t>Payment processing</a:t>
            </a:r>
          </a:p>
        </p:txBody>
      </p:sp>
    </p:spTree>
    <p:extLst>
      <p:ext uri="{BB962C8B-B14F-4D97-AF65-F5344CB8AC3E}">
        <p14:creationId xmlns:p14="http://schemas.microsoft.com/office/powerpoint/2010/main" val="3297937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1"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1000"/>
                            </p:stCondLst>
                            <p:childTnLst>
                              <p:par>
                                <p:cTn id="13" presetID="6" presetClass="emph" presetSubtype="0" fill="hold" grpId="0" nodeType="afterEffect">
                                  <p:stCondLst>
                                    <p:cond delay="0"/>
                                  </p:stCondLst>
                                  <p:childTnLst>
                                    <p:animScale>
                                      <p:cBhvr>
                                        <p:cTn id="14" dur="1500" fill="hold"/>
                                        <p:tgtEl>
                                          <p:spTgt spid="3"/>
                                        </p:tgtEl>
                                      </p:cBhvr>
                                      <p:by x="100000" y="150000"/>
                                    </p:animScale>
                                  </p:childTnLst>
                                </p:cTn>
                              </p:par>
                            </p:childTnLst>
                          </p:cTn>
                        </p:par>
                        <p:par>
                          <p:cTn id="15" fill="hold">
                            <p:stCondLst>
                              <p:cond delay="2500"/>
                            </p:stCondLst>
                            <p:childTnLst>
                              <p:par>
                                <p:cTn id="16" presetID="10" presetClass="entr" presetSubtype="0"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9" fill="hold" nodeType="click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50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0">
                                            <p:txEl>
                                              <p:pRg st="0" end="0"/>
                                            </p:txEl>
                                          </p:spTgt>
                                        </p:tgtEl>
                                        <p:attrNameLst>
                                          <p:attrName>ppt_y</p:attrName>
                                        </p:attrNameLst>
                                      </p:cBhvr>
                                      <p:tavLst>
                                        <p:tav tm="0">
                                          <p:val>
                                            <p:strVal val="0-#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0-#ppt_w/2"/>
                                          </p:val>
                                        </p:tav>
                                        <p:tav tm="100000">
                                          <p:val>
                                            <p:strVal val="#ppt_x"/>
                                          </p:val>
                                        </p:tav>
                                      </p:tavLst>
                                    </p:anim>
                                    <p:anim calcmode="lin" valueType="num">
                                      <p:cBhvr additive="base">
                                        <p:cTn id="30"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12"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fill="hold"/>
                                        <p:tgtEl>
                                          <p:spTgt spid="12"/>
                                        </p:tgtEl>
                                        <p:attrNameLst>
                                          <p:attrName>ppt_x</p:attrName>
                                        </p:attrNameLst>
                                      </p:cBhvr>
                                      <p:tavLst>
                                        <p:tav tm="0">
                                          <p:val>
                                            <p:strVal val="0-#ppt_w/2"/>
                                          </p:val>
                                        </p:tav>
                                        <p:tav tm="100000">
                                          <p:val>
                                            <p:strVal val="#ppt_x"/>
                                          </p:val>
                                        </p:tav>
                                      </p:tavLst>
                                    </p:anim>
                                    <p:anim calcmode="lin" valueType="num">
                                      <p:cBhvr additive="base">
                                        <p:cTn id="3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6"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 calcmode="lin" valueType="num">
                                      <p:cBhvr additive="base">
                                        <p:cTn id="41" dur="500" fill="hold"/>
                                        <p:tgtEl>
                                          <p:spTgt spid="15"/>
                                        </p:tgtEl>
                                        <p:attrNameLst>
                                          <p:attrName>ppt_x</p:attrName>
                                        </p:attrNameLst>
                                      </p:cBhvr>
                                      <p:tavLst>
                                        <p:tav tm="0">
                                          <p:val>
                                            <p:strVal val="1+#ppt_w/2"/>
                                          </p:val>
                                        </p:tav>
                                        <p:tav tm="100000">
                                          <p:val>
                                            <p:strVal val="#ppt_x"/>
                                          </p:val>
                                        </p:tav>
                                      </p:tavLst>
                                    </p:anim>
                                    <p:anim calcmode="lin" valueType="num">
                                      <p:cBhvr additive="base">
                                        <p:cTn id="4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3"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 calcmode="lin" valueType="num">
                                      <p:cBhvr additive="base">
                                        <p:cTn id="47" dur="500" fill="hold"/>
                                        <p:tgtEl>
                                          <p:spTgt spid="13"/>
                                        </p:tgtEl>
                                        <p:attrNameLst>
                                          <p:attrName>ppt_x</p:attrName>
                                        </p:attrNameLst>
                                      </p:cBhvr>
                                      <p:tavLst>
                                        <p:tav tm="0">
                                          <p:val>
                                            <p:strVal val="1+#ppt_w/2"/>
                                          </p:val>
                                        </p:tav>
                                        <p:tav tm="100000">
                                          <p:val>
                                            <p:strVal val="#ppt_x"/>
                                          </p:val>
                                        </p:tav>
                                      </p:tavLst>
                                    </p:anim>
                                    <p:anim calcmode="lin" valueType="num">
                                      <p:cBhvr additive="base">
                                        <p:cTn id="48" dur="500" fill="hold"/>
                                        <p:tgtEl>
                                          <p:spTgt spid="13"/>
                                        </p:tgtEl>
                                        <p:attrNameLst>
                                          <p:attrName>ppt_y</p:attrName>
                                        </p:attrNameLst>
                                      </p:cBhvr>
                                      <p:tavLst>
                                        <p:tav tm="0">
                                          <p:val>
                                            <p:strVal val="0-#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2" fill="hold" grpId="0" nodeType="click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additive="base">
                                        <p:cTn id="53" dur="500" fill="hold"/>
                                        <p:tgtEl>
                                          <p:spTgt spid="14"/>
                                        </p:tgtEl>
                                        <p:attrNameLst>
                                          <p:attrName>ppt_x</p:attrName>
                                        </p:attrNameLst>
                                      </p:cBhvr>
                                      <p:tavLst>
                                        <p:tav tm="0">
                                          <p:val>
                                            <p:strVal val="1+#ppt_w/2"/>
                                          </p:val>
                                        </p:tav>
                                        <p:tav tm="100000">
                                          <p:val>
                                            <p:strVal val="#ppt_x"/>
                                          </p:val>
                                        </p:tav>
                                      </p:tavLst>
                                    </p:anim>
                                    <p:anim calcmode="lin" valueType="num">
                                      <p:cBhvr additive="base">
                                        <p:cTn id="54"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11" grpId="0"/>
      <p:bldP spid="12" grpId="0"/>
      <p:bldP spid="13" grpId="0"/>
      <p:bldP spid="14"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CACF3B-03DA-35E7-26B1-31E852577011}"/>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64E71F16-B312-5215-0B46-1B75353CC469}"/>
              </a:ext>
            </a:extLst>
          </p:cNvPr>
          <p:cNvSpPr txBox="1">
            <a:spLocks/>
          </p:cNvSpPr>
          <p:nvPr/>
        </p:nvSpPr>
        <p:spPr>
          <a:xfrm>
            <a:off x="1330252" y="260024"/>
            <a:ext cx="5569096" cy="739775"/>
          </a:xfrm>
          <a:prstGeom prst="rect">
            <a:avLst/>
          </a:prstGeom>
          <a:noFill/>
          <a:effectLst/>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ctr"/>
            <a:r>
              <a:rPr lang="en-US" sz="4300" b="1">
                <a:solidFill>
                  <a:schemeClr val="bg1">
                    <a:lumMod val="85000"/>
                  </a:schemeClr>
                </a:solidFill>
                <a:effectLst>
                  <a:outerShdw blurRad="50800" dist="50800" dir="5400000" algn="ctr" rotWithShape="0">
                    <a:schemeClr val="tx1"/>
                  </a:outerShdw>
                </a:effectLst>
              </a:rPr>
              <a:t>Stephanie’s</a:t>
            </a:r>
          </a:p>
        </p:txBody>
      </p:sp>
      <p:sp>
        <p:nvSpPr>
          <p:cNvPr id="5" name="Title 1">
            <a:extLst>
              <a:ext uri="{FF2B5EF4-FFF2-40B4-BE49-F238E27FC236}">
                <a16:creationId xmlns:a16="http://schemas.microsoft.com/office/drawing/2014/main" id="{A2E5E566-83A1-102C-31C7-FF52EDA4A795}"/>
              </a:ext>
            </a:extLst>
          </p:cNvPr>
          <p:cNvSpPr txBox="1">
            <a:spLocks/>
          </p:cNvSpPr>
          <p:nvPr/>
        </p:nvSpPr>
        <p:spPr>
          <a:xfrm>
            <a:off x="5292652" y="260025"/>
            <a:ext cx="5569096" cy="739775"/>
          </a:xfrm>
          <a:prstGeom prst="rect">
            <a:avLst/>
          </a:prstGeom>
          <a:noFill/>
          <a:effectLst/>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ctr"/>
            <a:r>
              <a:rPr lang="en-US" sz="4300" b="1">
                <a:solidFill>
                  <a:schemeClr val="bg1">
                    <a:lumMod val="85000"/>
                  </a:schemeClr>
                </a:solidFill>
                <a:effectLst>
                  <a:outerShdw blurRad="50800" dist="50800" dir="5400000" algn="ctr" rotWithShape="0">
                    <a:schemeClr val="tx1"/>
                  </a:outerShdw>
                </a:effectLst>
              </a:rPr>
              <a:t>solution</a:t>
            </a:r>
          </a:p>
        </p:txBody>
      </p:sp>
      <p:graphicFrame>
        <p:nvGraphicFramePr>
          <p:cNvPr id="7" name="Diagram 6">
            <a:extLst>
              <a:ext uri="{FF2B5EF4-FFF2-40B4-BE49-F238E27FC236}">
                <a16:creationId xmlns:a16="http://schemas.microsoft.com/office/drawing/2014/main" id="{A0EBFCB6-153F-7452-4EE5-794158235EBA}"/>
              </a:ext>
            </a:extLst>
          </p:cNvPr>
          <p:cNvGraphicFramePr/>
          <p:nvPr>
            <p:extLst>
              <p:ext uri="{D42A27DB-BD31-4B8C-83A1-F6EECF244321}">
                <p14:modId xmlns:p14="http://schemas.microsoft.com/office/powerpoint/2010/main" val="4199060563"/>
              </p:ext>
            </p:extLst>
          </p:nvPr>
        </p:nvGraphicFramePr>
        <p:xfrm>
          <a:off x="1028700" y="454111"/>
          <a:ext cx="10267949" cy="56228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Freeform: Shape 17">
            <a:extLst>
              <a:ext uri="{FF2B5EF4-FFF2-40B4-BE49-F238E27FC236}">
                <a16:creationId xmlns:a16="http://schemas.microsoft.com/office/drawing/2014/main" id="{C0AEAA64-8927-C8A3-AD7F-368DB2EEA2F1}"/>
              </a:ext>
            </a:extLst>
          </p:cNvPr>
          <p:cNvSpPr/>
          <p:nvPr/>
        </p:nvSpPr>
        <p:spPr>
          <a:xfrm>
            <a:off x="520626" y="1076324"/>
            <a:ext cx="2146373" cy="739775"/>
          </a:xfrm>
          <a:custGeom>
            <a:avLst/>
            <a:gdLst>
              <a:gd name="connsiteX0" fmla="*/ 0 w 3254815"/>
              <a:gd name="connsiteY0" fmla="*/ 73271 h 732710"/>
              <a:gd name="connsiteX1" fmla="*/ 73271 w 3254815"/>
              <a:gd name="connsiteY1" fmla="*/ 0 h 732710"/>
              <a:gd name="connsiteX2" fmla="*/ 3181544 w 3254815"/>
              <a:gd name="connsiteY2" fmla="*/ 0 h 732710"/>
              <a:gd name="connsiteX3" fmla="*/ 3254815 w 3254815"/>
              <a:gd name="connsiteY3" fmla="*/ 73271 h 732710"/>
              <a:gd name="connsiteX4" fmla="*/ 3254815 w 3254815"/>
              <a:gd name="connsiteY4" fmla="*/ 659439 h 732710"/>
              <a:gd name="connsiteX5" fmla="*/ 3181544 w 3254815"/>
              <a:gd name="connsiteY5" fmla="*/ 732710 h 732710"/>
              <a:gd name="connsiteX6" fmla="*/ 73271 w 3254815"/>
              <a:gd name="connsiteY6" fmla="*/ 732710 h 732710"/>
              <a:gd name="connsiteX7" fmla="*/ 0 w 3254815"/>
              <a:gd name="connsiteY7" fmla="*/ 659439 h 732710"/>
              <a:gd name="connsiteX8" fmla="*/ 0 w 3254815"/>
              <a:gd name="connsiteY8" fmla="*/ 73271 h 73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4815" h="732710">
                <a:moveTo>
                  <a:pt x="0" y="73271"/>
                </a:moveTo>
                <a:cubicBezTo>
                  <a:pt x="0" y="32805"/>
                  <a:pt x="32805" y="0"/>
                  <a:pt x="73271" y="0"/>
                </a:cubicBezTo>
                <a:lnTo>
                  <a:pt x="3181544" y="0"/>
                </a:lnTo>
                <a:cubicBezTo>
                  <a:pt x="3222010" y="0"/>
                  <a:pt x="3254815" y="32805"/>
                  <a:pt x="3254815" y="73271"/>
                </a:cubicBezTo>
                <a:lnTo>
                  <a:pt x="3254815" y="659439"/>
                </a:lnTo>
                <a:cubicBezTo>
                  <a:pt x="3254815" y="699905"/>
                  <a:pt x="3222010" y="732710"/>
                  <a:pt x="3181544" y="732710"/>
                </a:cubicBezTo>
                <a:lnTo>
                  <a:pt x="73271" y="732710"/>
                </a:lnTo>
                <a:cubicBezTo>
                  <a:pt x="32805" y="732710"/>
                  <a:pt x="0" y="699905"/>
                  <a:pt x="0" y="659439"/>
                </a:cubicBezTo>
                <a:lnTo>
                  <a:pt x="0" y="73271"/>
                </a:lnTo>
                <a:close/>
              </a:path>
            </a:pathLst>
          </a:custGeom>
        </p:spPr>
        <p:style>
          <a:lnRef idx="2">
            <a:schemeClr val="dk2">
              <a:hueOff val="0"/>
              <a:satOff val="0"/>
              <a:lumOff val="0"/>
              <a:alphaOff val="0"/>
            </a:schemeClr>
          </a:lnRef>
          <a:fillRef idx="1">
            <a:schemeClr val="lt2">
              <a:alpha val="90000"/>
              <a:hueOff val="0"/>
              <a:satOff val="0"/>
              <a:lumOff val="0"/>
              <a:alphaOff val="0"/>
            </a:schemeClr>
          </a:fillRef>
          <a:effectRef idx="0">
            <a:schemeClr val="lt2">
              <a:alpha val="90000"/>
              <a:hueOff val="0"/>
              <a:satOff val="0"/>
              <a:lumOff val="0"/>
              <a:alphaOff val="0"/>
            </a:schemeClr>
          </a:effectRef>
          <a:fontRef idx="minor">
            <a:schemeClr val="dk1">
              <a:hueOff val="0"/>
              <a:satOff val="0"/>
              <a:lumOff val="0"/>
              <a:alphaOff val="0"/>
            </a:schemeClr>
          </a:fontRef>
        </p:style>
        <p:txBody>
          <a:bodyPr spcFirstLastPara="0" vert="horz" wrap="square" lIns="90040" tIns="90040" rIns="90040" bIns="90040" numCol="1" spcCol="1270" anchor="ctr" anchorCtr="0">
            <a:noAutofit/>
          </a:bodyPr>
          <a:lstStyle/>
          <a:p>
            <a:pPr marL="0" lvl="0" indent="0" algn="ctr" defTabSz="800100">
              <a:lnSpc>
                <a:spcPct val="90000"/>
              </a:lnSpc>
              <a:spcBef>
                <a:spcPct val="0"/>
              </a:spcBef>
              <a:spcAft>
                <a:spcPct val="35000"/>
              </a:spcAft>
              <a:buNone/>
            </a:pPr>
            <a:r>
              <a:rPr lang="en-US" sz="1800" kern="1200" dirty="0"/>
              <a:t>Business Process </a:t>
            </a:r>
          </a:p>
          <a:p>
            <a:pPr marL="0" lvl="0" indent="0" algn="ctr" defTabSz="800100">
              <a:lnSpc>
                <a:spcPct val="90000"/>
              </a:lnSpc>
              <a:spcBef>
                <a:spcPct val="0"/>
              </a:spcBef>
              <a:spcAft>
                <a:spcPct val="35000"/>
              </a:spcAft>
              <a:buNone/>
            </a:pPr>
            <a:r>
              <a:rPr lang="en-US" sz="1800" kern="1200" dirty="0"/>
              <a:t>Improvement</a:t>
            </a:r>
          </a:p>
        </p:txBody>
      </p:sp>
      <p:pic>
        <p:nvPicPr>
          <p:cNvPr id="9" name="Picture 8">
            <a:extLst>
              <a:ext uri="{FF2B5EF4-FFF2-40B4-BE49-F238E27FC236}">
                <a16:creationId xmlns:a16="http://schemas.microsoft.com/office/drawing/2014/main" id="{E7BFCCC5-94E4-2491-BA74-FBC2AF2DFB75}"/>
              </a:ext>
            </a:extLst>
          </p:cNvPr>
          <p:cNvPicPr>
            <a:picLocks noChangeAspect="1"/>
          </p:cNvPicPr>
          <p:nvPr/>
        </p:nvPicPr>
        <p:blipFill>
          <a:blip r:embed="rId8">
            <a:alphaModFix amt="88000"/>
          </a:blip>
          <a:srcRect l="14838" r="661"/>
          <a:stretch/>
        </p:blipFill>
        <p:spPr>
          <a:xfrm>
            <a:off x="3138487" y="860831"/>
            <a:ext cx="5915025" cy="5216119"/>
          </a:xfrm>
          <a:prstGeom prst="ellipse">
            <a:avLst/>
          </a:prstGeom>
        </p:spPr>
      </p:pic>
    </p:spTree>
    <p:extLst>
      <p:ext uri="{BB962C8B-B14F-4D97-AF65-F5344CB8AC3E}">
        <p14:creationId xmlns:p14="http://schemas.microsoft.com/office/powerpoint/2010/main" val="3511764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1"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6" presetClass="emph" presetSubtype="0" fill="hold" grpId="0" nodeType="afterEffect">
                                  <p:stCondLst>
                                    <p:cond delay="0"/>
                                  </p:stCondLst>
                                  <p:childTnLst>
                                    <p:animEffect transition="out" filter="fade">
                                      <p:cBhvr>
                                        <p:cTn id="14" dur="1250" tmFilter="0, 0; .2, .5; .8, .5; 1, 0"/>
                                        <p:tgtEl>
                                          <p:spTgt spid="5"/>
                                        </p:tgtEl>
                                      </p:cBhvr>
                                    </p:animEffect>
                                    <p:animScale>
                                      <p:cBhvr>
                                        <p:cTn id="15" dur="625" autoRev="1" fill="hold"/>
                                        <p:tgtEl>
                                          <p:spTgt spid="5"/>
                                        </p:tgtEl>
                                      </p:cBhvr>
                                      <p:by x="105000" y="105000"/>
                                    </p:animScale>
                                  </p:childTnLst>
                                </p:cTn>
                              </p:par>
                            </p:childTnLst>
                          </p:cTn>
                        </p:par>
                        <p:par>
                          <p:cTn id="16" fill="hold">
                            <p:stCondLst>
                              <p:cond delay="2250"/>
                            </p:stCondLst>
                            <p:childTnLst>
                              <p:par>
                                <p:cTn id="17" presetID="10"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graphicEl>
                                              <a:dgm id="{5C9B5912-CB5C-46F5-BA99-09BB81E967B3}"/>
                                            </p:graphicEl>
                                          </p:spTgt>
                                        </p:tgtEl>
                                        <p:attrNameLst>
                                          <p:attrName>style.visibility</p:attrName>
                                        </p:attrNameLst>
                                      </p:cBhvr>
                                      <p:to>
                                        <p:strVal val="visible"/>
                                      </p:to>
                                    </p:set>
                                    <p:animEffect transition="in" filter="fade">
                                      <p:cBhvr>
                                        <p:cTn id="24" dur="500"/>
                                        <p:tgtEl>
                                          <p:spTgt spid="7">
                                            <p:graphicEl>
                                              <a:dgm id="{5C9B5912-CB5C-46F5-BA99-09BB81E967B3}"/>
                                            </p:graphic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
                                            <p:graphicEl>
                                              <a:dgm id="{ADEA760E-1BDB-4620-949B-5D1979A8BB64}"/>
                                            </p:graphicEl>
                                          </p:spTgt>
                                        </p:tgtEl>
                                        <p:attrNameLst>
                                          <p:attrName>style.visibility</p:attrName>
                                        </p:attrNameLst>
                                      </p:cBhvr>
                                      <p:to>
                                        <p:strVal val="visible"/>
                                      </p:to>
                                    </p:set>
                                    <p:animEffect transition="in" filter="fade">
                                      <p:cBhvr>
                                        <p:cTn id="27" dur="500"/>
                                        <p:tgtEl>
                                          <p:spTgt spid="7">
                                            <p:graphicEl>
                                              <a:dgm id="{ADEA760E-1BDB-4620-949B-5D1979A8BB64}"/>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
                                            <p:graphicEl>
                                              <a:dgm id="{5A27CE85-BAF0-46C6-A01A-2C94549E95EA}"/>
                                            </p:graphicEl>
                                          </p:spTgt>
                                        </p:tgtEl>
                                        <p:attrNameLst>
                                          <p:attrName>style.visibility</p:attrName>
                                        </p:attrNameLst>
                                      </p:cBhvr>
                                      <p:to>
                                        <p:strVal val="visible"/>
                                      </p:to>
                                    </p:set>
                                    <p:animEffect transition="in" filter="fade">
                                      <p:cBhvr>
                                        <p:cTn id="32" dur="500"/>
                                        <p:tgtEl>
                                          <p:spTgt spid="7">
                                            <p:graphicEl>
                                              <a:dgm id="{5A27CE85-BAF0-46C6-A01A-2C94549E95EA}"/>
                                            </p:graphic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7">
                                            <p:graphicEl>
                                              <a:dgm id="{DB69EBB1-57F5-40A0-BB9D-E32893460CD6}"/>
                                            </p:graphicEl>
                                          </p:spTgt>
                                        </p:tgtEl>
                                        <p:attrNameLst>
                                          <p:attrName>style.visibility</p:attrName>
                                        </p:attrNameLst>
                                      </p:cBhvr>
                                      <p:to>
                                        <p:strVal val="visible"/>
                                      </p:to>
                                    </p:set>
                                    <p:animEffect transition="in" filter="fade">
                                      <p:cBhvr>
                                        <p:cTn id="35" dur="500"/>
                                        <p:tgtEl>
                                          <p:spTgt spid="7">
                                            <p:graphicEl>
                                              <a:dgm id="{DB69EBB1-57F5-40A0-BB9D-E32893460CD6}"/>
                                            </p:graphic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7">
                                            <p:graphicEl>
                                              <a:dgm id="{91C594DB-39A7-43F3-A3FA-48E1DF796EA8}"/>
                                            </p:graphicEl>
                                          </p:spTgt>
                                        </p:tgtEl>
                                        <p:attrNameLst>
                                          <p:attrName>style.visibility</p:attrName>
                                        </p:attrNameLst>
                                      </p:cBhvr>
                                      <p:to>
                                        <p:strVal val="visible"/>
                                      </p:to>
                                    </p:set>
                                    <p:animEffect transition="in" filter="fade">
                                      <p:cBhvr>
                                        <p:cTn id="38" dur="500"/>
                                        <p:tgtEl>
                                          <p:spTgt spid="7">
                                            <p:graphicEl>
                                              <a:dgm id="{91C594DB-39A7-43F3-A3FA-48E1DF796EA8}"/>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7">
                                            <p:graphicEl>
                                              <a:dgm id="{A7157EF7-D2C2-479D-80BD-8A582155B3EA}"/>
                                            </p:graphicEl>
                                          </p:spTgt>
                                        </p:tgtEl>
                                        <p:attrNameLst>
                                          <p:attrName>style.visibility</p:attrName>
                                        </p:attrNameLst>
                                      </p:cBhvr>
                                      <p:to>
                                        <p:strVal val="visible"/>
                                      </p:to>
                                    </p:set>
                                    <p:animEffect transition="in" filter="fade">
                                      <p:cBhvr>
                                        <p:cTn id="43" dur="500"/>
                                        <p:tgtEl>
                                          <p:spTgt spid="7">
                                            <p:graphicEl>
                                              <a:dgm id="{A7157EF7-D2C2-479D-80BD-8A582155B3EA}"/>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
                                            <p:graphicEl>
                                              <a:dgm id="{4B02A30C-32EA-41A3-90F4-D7599EC8F0B6}"/>
                                            </p:graphicEl>
                                          </p:spTgt>
                                        </p:tgtEl>
                                        <p:attrNameLst>
                                          <p:attrName>style.visibility</p:attrName>
                                        </p:attrNameLst>
                                      </p:cBhvr>
                                      <p:to>
                                        <p:strVal val="visible"/>
                                      </p:to>
                                    </p:set>
                                    <p:animEffect transition="in" filter="fade">
                                      <p:cBhvr>
                                        <p:cTn id="46" dur="500"/>
                                        <p:tgtEl>
                                          <p:spTgt spid="7">
                                            <p:graphicEl>
                                              <a:dgm id="{4B02A30C-32EA-41A3-90F4-D7599EC8F0B6}"/>
                                            </p:graphic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7">
                                            <p:graphicEl>
                                              <a:dgm id="{371BB53F-5E66-4721-B4D8-90A1F804CAC9}"/>
                                            </p:graphicEl>
                                          </p:spTgt>
                                        </p:tgtEl>
                                        <p:attrNameLst>
                                          <p:attrName>style.visibility</p:attrName>
                                        </p:attrNameLst>
                                      </p:cBhvr>
                                      <p:to>
                                        <p:strVal val="visible"/>
                                      </p:to>
                                    </p:set>
                                    <p:animEffect transition="in" filter="fade">
                                      <p:cBhvr>
                                        <p:cTn id="49" dur="500"/>
                                        <p:tgtEl>
                                          <p:spTgt spid="7">
                                            <p:graphicEl>
                                              <a:dgm id="{371BB53F-5E66-4721-B4D8-90A1F804CAC9}"/>
                                            </p:graphic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7">
                                            <p:graphicEl>
                                              <a:dgm id="{66443BEC-14E8-4AF2-8EE1-FC554D75E0FD}"/>
                                            </p:graphicEl>
                                          </p:spTgt>
                                        </p:tgtEl>
                                        <p:attrNameLst>
                                          <p:attrName>style.visibility</p:attrName>
                                        </p:attrNameLst>
                                      </p:cBhvr>
                                      <p:to>
                                        <p:strVal val="visible"/>
                                      </p:to>
                                    </p:set>
                                    <p:animEffect transition="in" filter="fade">
                                      <p:cBhvr>
                                        <p:cTn id="54" dur="500"/>
                                        <p:tgtEl>
                                          <p:spTgt spid="7">
                                            <p:graphicEl>
                                              <a:dgm id="{66443BEC-14E8-4AF2-8EE1-FC554D75E0FD}"/>
                                            </p:graphic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7">
                                            <p:graphicEl>
                                              <a:dgm id="{EF523C1D-4606-47F6-B448-5C23C3080C92}"/>
                                            </p:graphicEl>
                                          </p:spTgt>
                                        </p:tgtEl>
                                        <p:attrNameLst>
                                          <p:attrName>style.visibility</p:attrName>
                                        </p:attrNameLst>
                                      </p:cBhvr>
                                      <p:to>
                                        <p:strVal val="visible"/>
                                      </p:to>
                                    </p:set>
                                    <p:animEffect transition="in" filter="fade">
                                      <p:cBhvr>
                                        <p:cTn id="57" dur="500"/>
                                        <p:tgtEl>
                                          <p:spTgt spid="7">
                                            <p:graphicEl>
                                              <a:dgm id="{EF523C1D-4606-47F6-B448-5C23C3080C92}"/>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7">
                                            <p:graphicEl>
                                              <a:dgm id="{FE5D5FF1-3B3A-4FF8-AB96-132B0365EEA9}"/>
                                            </p:graphicEl>
                                          </p:spTgt>
                                        </p:tgtEl>
                                        <p:attrNameLst>
                                          <p:attrName>style.visibility</p:attrName>
                                        </p:attrNameLst>
                                      </p:cBhvr>
                                      <p:to>
                                        <p:strVal val="visible"/>
                                      </p:to>
                                    </p:set>
                                    <p:animEffect transition="in" filter="fade">
                                      <p:cBhvr>
                                        <p:cTn id="60" dur="500"/>
                                        <p:tgtEl>
                                          <p:spTgt spid="7">
                                            <p:graphicEl>
                                              <a:dgm id="{FE5D5FF1-3B3A-4FF8-AB96-132B0365EEA9}"/>
                                            </p:graphic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7">
                                            <p:graphicEl>
                                              <a:dgm id="{0478E8C6-90F3-4847-97D6-962253F78DF3}"/>
                                            </p:graphicEl>
                                          </p:spTgt>
                                        </p:tgtEl>
                                        <p:attrNameLst>
                                          <p:attrName>style.visibility</p:attrName>
                                        </p:attrNameLst>
                                      </p:cBhvr>
                                      <p:to>
                                        <p:strVal val="visible"/>
                                      </p:to>
                                    </p:set>
                                    <p:animEffect transition="in" filter="fade">
                                      <p:cBhvr>
                                        <p:cTn id="65" dur="500"/>
                                        <p:tgtEl>
                                          <p:spTgt spid="7">
                                            <p:graphicEl>
                                              <a:dgm id="{0478E8C6-90F3-4847-97D6-962253F78DF3}"/>
                                            </p:graphicEl>
                                          </p:spTgt>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7">
                                            <p:graphicEl>
                                              <a:dgm id="{9167E84F-A929-454F-B16B-7B14CF008941}"/>
                                            </p:graphicEl>
                                          </p:spTgt>
                                        </p:tgtEl>
                                        <p:attrNameLst>
                                          <p:attrName>style.visibility</p:attrName>
                                        </p:attrNameLst>
                                      </p:cBhvr>
                                      <p:to>
                                        <p:strVal val="visible"/>
                                      </p:to>
                                    </p:set>
                                    <p:animEffect transition="in" filter="fade">
                                      <p:cBhvr>
                                        <p:cTn id="68" dur="500"/>
                                        <p:tgtEl>
                                          <p:spTgt spid="7">
                                            <p:graphicEl>
                                              <a:dgm id="{9167E84F-A929-454F-B16B-7B14CF008941}"/>
                                            </p:graphic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7">
                                            <p:graphicEl>
                                              <a:dgm id="{41F90574-B0CF-4F55-AB7D-CB40704B6BF4}"/>
                                            </p:graphicEl>
                                          </p:spTgt>
                                        </p:tgtEl>
                                        <p:attrNameLst>
                                          <p:attrName>style.visibility</p:attrName>
                                        </p:attrNameLst>
                                      </p:cBhvr>
                                      <p:to>
                                        <p:strVal val="visible"/>
                                      </p:to>
                                    </p:set>
                                    <p:animEffect transition="in" filter="fade">
                                      <p:cBhvr>
                                        <p:cTn id="71" dur="500"/>
                                        <p:tgtEl>
                                          <p:spTgt spid="7">
                                            <p:graphicEl>
                                              <a:dgm id="{41F90574-B0CF-4F55-AB7D-CB40704B6BF4}"/>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7">
                                            <p:graphicEl>
                                              <a:dgm id="{44095442-D37D-4134-870F-BED87E55A99F}"/>
                                            </p:graphicEl>
                                          </p:spTgt>
                                        </p:tgtEl>
                                        <p:attrNameLst>
                                          <p:attrName>style.visibility</p:attrName>
                                        </p:attrNameLst>
                                      </p:cBhvr>
                                      <p:to>
                                        <p:strVal val="visible"/>
                                      </p:to>
                                    </p:set>
                                    <p:animEffect transition="in" filter="fade">
                                      <p:cBhvr>
                                        <p:cTn id="76" dur="500"/>
                                        <p:tgtEl>
                                          <p:spTgt spid="7">
                                            <p:graphicEl>
                                              <a:dgm id="{44095442-D37D-4134-870F-BED87E55A99F}"/>
                                            </p:graphicEl>
                                          </p:spTgt>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7">
                                            <p:graphicEl>
                                              <a:dgm id="{1479DCC2-8E83-4AA8-8303-235EB91BF20C}"/>
                                            </p:graphicEl>
                                          </p:spTgt>
                                        </p:tgtEl>
                                        <p:attrNameLst>
                                          <p:attrName>style.visibility</p:attrName>
                                        </p:attrNameLst>
                                      </p:cBhvr>
                                      <p:to>
                                        <p:strVal val="visible"/>
                                      </p:to>
                                    </p:set>
                                    <p:animEffect transition="in" filter="fade">
                                      <p:cBhvr>
                                        <p:cTn id="79" dur="500"/>
                                        <p:tgtEl>
                                          <p:spTgt spid="7">
                                            <p:graphicEl>
                                              <a:dgm id="{1479DCC2-8E83-4AA8-8303-235EB91BF20C}"/>
                                            </p:graphicEl>
                                          </p:spTgt>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7">
                                            <p:graphicEl>
                                              <a:dgm id="{FE363C61-3613-450F-9483-F2B7BF2DBA05}"/>
                                            </p:graphicEl>
                                          </p:spTgt>
                                        </p:tgtEl>
                                        <p:attrNameLst>
                                          <p:attrName>style.visibility</p:attrName>
                                        </p:attrNameLst>
                                      </p:cBhvr>
                                      <p:to>
                                        <p:strVal val="visible"/>
                                      </p:to>
                                    </p:set>
                                    <p:animEffect transition="in" filter="fade">
                                      <p:cBhvr>
                                        <p:cTn id="82" dur="500"/>
                                        <p:tgtEl>
                                          <p:spTgt spid="7">
                                            <p:graphicEl>
                                              <a:dgm id="{FE363C61-3613-450F-9483-F2B7BF2DBA05}"/>
                                            </p:graphic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7">
                                            <p:graphicEl>
                                              <a:dgm id="{08484C83-F344-416F-845E-613B0108C151}"/>
                                            </p:graphicEl>
                                          </p:spTgt>
                                        </p:tgtEl>
                                        <p:attrNameLst>
                                          <p:attrName>style.visibility</p:attrName>
                                        </p:attrNameLst>
                                      </p:cBhvr>
                                      <p:to>
                                        <p:strVal val="visible"/>
                                      </p:to>
                                    </p:set>
                                    <p:animEffect transition="in" filter="fade">
                                      <p:cBhvr>
                                        <p:cTn id="87" dur="500"/>
                                        <p:tgtEl>
                                          <p:spTgt spid="7">
                                            <p:graphicEl>
                                              <a:dgm id="{08484C83-F344-416F-845E-613B0108C151}"/>
                                            </p:graphicEl>
                                          </p:spTgt>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7">
                                            <p:graphicEl>
                                              <a:dgm id="{212F07E8-ABC5-4BD2-88E5-36B02328E04E}"/>
                                            </p:graphicEl>
                                          </p:spTgt>
                                        </p:tgtEl>
                                        <p:attrNameLst>
                                          <p:attrName>style.visibility</p:attrName>
                                        </p:attrNameLst>
                                      </p:cBhvr>
                                      <p:to>
                                        <p:strVal val="visible"/>
                                      </p:to>
                                    </p:set>
                                    <p:animEffect transition="in" filter="fade">
                                      <p:cBhvr>
                                        <p:cTn id="90" dur="500"/>
                                        <p:tgtEl>
                                          <p:spTgt spid="7">
                                            <p:graphicEl>
                                              <a:dgm id="{212F07E8-ABC5-4BD2-88E5-36B02328E04E}"/>
                                            </p:graphicEl>
                                          </p:spTgt>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7">
                                            <p:graphicEl>
                                              <a:dgm id="{0BB27525-0F98-476F-8CAA-8A2343811866}"/>
                                            </p:graphicEl>
                                          </p:spTgt>
                                        </p:tgtEl>
                                        <p:attrNameLst>
                                          <p:attrName>style.visibility</p:attrName>
                                        </p:attrNameLst>
                                      </p:cBhvr>
                                      <p:to>
                                        <p:strVal val="visible"/>
                                      </p:to>
                                    </p:set>
                                    <p:animEffect transition="in" filter="fade">
                                      <p:cBhvr>
                                        <p:cTn id="93" dur="500"/>
                                        <p:tgtEl>
                                          <p:spTgt spid="7">
                                            <p:graphicEl>
                                              <a:dgm id="{0BB27525-0F98-476F-8CAA-8A2343811866}"/>
                                            </p:graphicEl>
                                          </p:spTgt>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grpId="0" nodeType="clickEffect">
                                  <p:stCondLst>
                                    <p:cond delay="0"/>
                                  </p:stCondLst>
                                  <p:childTnLst>
                                    <p:set>
                                      <p:cBhvr>
                                        <p:cTn id="97" dur="1" fill="hold">
                                          <p:stCondLst>
                                            <p:cond delay="0"/>
                                          </p:stCondLst>
                                        </p:cTn>
                                        <p:tgtEl>
                                          <p:spTgt spid="7">
                                            <p:graphicEl>
                                              <a:dgm id="{13D4E41A-EE20-41E8-98A5-1EEC95A1E216}"/>
                                            </p:graphicEl>
                                          </p:spTgt>
                                        </p:tgtEl>
                                        <p:attrNameLst>
                                          <p:attrName>style.visibility</p:attrName>
                                        </p:attrNameLst>
                                      </p:cBhvr>
                                      <p:to>
                                        <p:strVal val="visible"/>
                                      </p:to>
                                    </p:set>
                                    <p:animEffect transition="in" filter="fade">
                                      <p:cBhvr>
                                        <p:cTn id="98" dur="500"/>
                                        <p:tgtEl>
                                          <p:spTgt spid="7">
                                            <p:graphicEl>
                                              <a:dgm id="{13D4E41A-EE20-41E8-98A5-1EEC95A1E216}"/>
                                            </p:graphicEl>
                                          </p:spTgt>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
                                            <p:graphicEl>
                                              <a:dgm id="{F1ACA7A5-1BE0-4A2F-A66D-B025E4ACFA02}"/>
                                            </p:graphicEl>
                                          </p:spTgt>
                                        </p:tgtEl>
                                        <p:attrNameLst>
                                          <p:attrName>style.visibility</p:attrName>
                                        </p:attrNameLst>
                                      </p:cBhvr>
                                      <p:to>
                                        <p:strVal val="visible"/>
                                      </p:to>
                                    </p:set>
                                    <p:animEffect transition="in" filter="fade">
                                      <p:cBhvr>
                                        <p:cTn id="101" dur="500"/>
                                        <p:tgtEl>
                                          <p:spTgt spid="7">
                                            <p:graphicEl>
                                              <a:dgm id="{F1ACA7A5-1BE0-4A2F-A66D-B025E4ACFA02}"/>
                                            </p:graphicEl>
                                          </p:spTgt>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7">
                                            <p:graphicEl>
                                              <a:dgm id="{334A96F2-1F8A-4724-99BC-F96AD6B87737}"/>
                                            </p:graphicEl>
                                          </p:spTgt>
                                        </p:tgtEl>
                                        <p:attrNameLst>
                                          <p:attrName>style.visibility</p:attrName>
                                        </p:attrNameLst>
                                      </p:cBhvr>
                                      <p:to>
                                        <p:strVal val="visible"/>
                                      </p:to>
                                    </p:set>
                                    <p:animEffect transition="in" filter="fade">
                                      <p:cBhvr>
                                        <p:cTn id="104" dur="500"/>
                                        <p:tgtEl>
                                          <p:spTgt spid="7">
                                            <p:graphicEl>
                                              <a:dgm id="{334A96F2-1F8A-4724-99BC-F96AD6B87737}"/>
                                            </p:graphicEl>
                                          </p:spTgt>
                                        </p:tgtEl>
                                      </p:cBhvr>
                                    </p:animEffect>
                                  </p:childTnLst>
                                </p:cTn>
                              </p:par>
                            </p:childTnLst>
                          </p:cTn>
                        </p:par>
                      </p:childTnLst>
                    </p:cTn>
                  </p:par>
                  <p:par>
                    <p:cTn id="105" fill="hold">
                      <p:stCondLst>
                        <p:cond delay="indefinite"/>
                      </p:stCondLst>
                      <p:childTnLst>
                        <p:par>
                          <p:cTn id="106" fill="hold">
                            <p:stCondLst>
                              <p:cond delay="0"/>
                            </p:stCondLst>
                            <p:childTnLst>
                              <p:par>
                                <p:cTn id="107" presetID="10" presetClass="entr" presetSubtype="0" fill="hold" grpId="0" nodeType="clickEffect">
                                  <p:stCondLst>
                                    <p:cond delay="0"/>
                                  </p:stCondLst>
                                  <p:childTnLst>
                                    <p:set>
                                      <p:cBhvr>
                                        <p:cTn id="108" dur="1" fill="hold">
                                          <p:stCondLst>
                                            <p:cond delay="0"/>
                                          </p:stCondLst>
                                        </p:cTn>
                                        <p:tgtEl>
                                          <p:spTgt spid="7">
                                            <p:graphicEl>
                                              <a:dgm id="{404B533D-61DB-4AC2-A072-350464345D30}"/>
                                            </p:graphicEl>
                                          </p:spTgt>
                                        </p:tgtEl>
                                        <p:attrNameLst>
                                          <p:attrName>style.visibility</p:attrName>
                                        </p:attrNameLst>
                                      </p:cBhvr>
                                      <p:to>
                                        <p:strVal val="visible"/>
                                      </p:to>
                                    </p:set>
                                    <p:animEffect transition="in" filter="fade">
                                      <p:cBhvr>
                                        <p:cTn id="109" dur="500"/>
                                        <p:tgtEl>
                                          <p:spTgt spid="7">
                                            <p:graphicEl>
                                              <a:dgm id="{404B533D-61DB-4AC2-A072-350464345D30}"/>
                                            </p:graphicEl>
                                          </p:spTgt>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7">
                                            <p:graphicEl>
                                              <a:dgm id="{985E96BC-E550-4A0B-AE17-EE8D753261BF}"/>
                                            </p:graphicEl>
                                          </p:spTgt>
                                        </p:tgtEl>
                                        <p:attrNameLst>
                                          <p:attrName>style.visibility</p:attrName>
                                        </p:attrNameLst>
                                      </p:cBhvr>
                                      <p:to>
                                        <p:strVal val="visible"/>
                                      </p:to>
                                    </p:set>
                                    <p:animEffect transition="in" filter="fade">
                                      <p:cBhvr>
                                        <p:cTn id="112" dur="500"/>
                                        <p:tgtEl>
                                          <p:spTgt spid="7">
                                            <p:graphicEl>
                                              <a:dgm id="{985E96BC-E550-4A0B-AE17-EE8D753261BF}"/>
                                            </p:graphicEl>
                                          </p:spTgt>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7">
                                            <p:graphicEl>
                                              <a:dgm id="{7640E225-9299-44EF-B4EE-5089F5318A9B}"/>
                                            </p:graphicEl>
                                          </p:spTgt>
                                        </p:tgtEl>
                                        <p:attrNameLst>
                                          <p:attrName>style.visibility</p:attrName>
                                        </p:attrNameLst>
                                      </p:cBhvr>
                                      <p:to>
                                        <p:strVal val="visible"/>
                                      </p:to>
                                    </p:set>
                                    <p:animEffect transition="in" filter="fade">
                                      <p:cBhvr>
                                        <p:cTn id="115" dur="500"/>
                                        <p:tgtEl>
                                          <p:spTgt spid="7">
                                            <p:graphicEl>
                                              <a:dgm id="{7640E225-9299-44EF-B4EE-5089F5318A9B}"/>
                                            </p:graphicEl>
                                          </p:spTgt>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grpId="0" nodeType="clickEffect">
                                  <p:stCondLst>
                                    <p:cond delay="0"/>
                                  </p:stCondLst>
                                  <p:childTnLst>
                                    <p:set>
                                      <p:cBhvr>
                                        <p:cTn id="119" dur="1" fill="hold">
                                          <p:stCondLst>
                                            <p:cond delay="0"/>
                                          </p:stCondLst>
                                        </p:cTn>
                                        <p:tgtEl>
                                          <p:spTgt spid="7">
                                            <p:graphicEl>
                                              <a:dgm id="{EC16F149-22F6-410F-8A42-44B162AE0BA5}"/>
                                            </p:graphicEl>
                                          </p:spTgt>
                                        </p:tgtEl>
                                        <p:attrNameLst>
                                          <p:attrName>style.visibility</p:attrName>
                                        </p:attrNameLst>
                                      </p:cBhvr>
                                      <p:to>
                                        <p:strVal val="visible"/>
                                      </p:to>
                                    </p:set>
                                    <p:animEffect transition="in" filter="fade">
                                      <p:cBhvr>
                                        <p:cTn id="120" dur="500"/>
                                        <p:tgtEl>
                                          <p:spTgt spid="7">
                                            <p:graphicEl>
                                              <a:dgm id="{EC16F149-22F6-410F-8A42-44B162AE0BA5}"/>
                                            </p:graphicEl>
                                          </p:spTgt>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7">
                                            <p:graphicEl>
                                              <a:dgm id="{F5BA2A24-61F2-4139-BE10-AE5DF07A3DB9}"/>
                                            </p:graphicEl>
                                          </p:spTgt>
                                        </p:tgtEl>
                                        <p:attrNameLst>
                                          <p:attrName>style.visibility</p:attrName>
                                        </p:attrNameLst>
                                      </p:cBhvr>
                                      <p:to>
                                        <p:strVal val="visible"/>
                                      </p:to>
                                    </p:set>
                                    <p:animEffect transition="in" filter="fade">
                                      <p:cBhvr>
                                        <p:cTn id="123" dur="500"/>
                                        <p:tgtEl>
                                          <p:spTgt spid="7">
                                            <p:graphicEl>
                                              <a:dgm id="{F5BA2A24-61F2-4139-BE10-AE5DF07A3DB9}"/>
                                            </p:graphicEl>
                                          </p:spTgt>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7">
                                            <p:graphicEl>
                                              <a:dgm id="{AD11F772-557B-4BC3-850D-8F0FC904B3FD}"/>
                                            </p:graphicEl>
                                          </p:spTgt>
                                        </p:tgtEl>
                                        <p:attrNameLst>
                                          <p:attrName>style.visibility</p:attrName>
                                        </p:attrNameLst>
                                      </p:cBhvr>
                                      <p:to>
                                        <p:strVal val="visible"/>
                                      </p:to>
                                    </p:set>
                                    <p:animEffect transition="in" filter="fade">
                                      <p:cBhvr>
                                        <p:cTn id="126" dur="500"/>
                                        <p:tgtEl>
                                          <p:spTgt spid="7">
                                            <p:graphicEl>
                                              <a:dgm id="{AD11F772-557B-4BC3-850D-8F0FC904B3FD}"/>
                                            </p:graphicEl>
                                          </p:spTgt>
                                        </p:tgtEl>
                                      </p:cBhvr>
                                    </p:animEffect>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grpId="0" nodeType="clickEffect">
                                  <p:stCondLst>
                                    <p:cond delay="0"/>
                                  </p:stCondLst>
                                  <p:childTnLst>
                                    <p:set>
                                      <p:cBhvr>
                                        <p:cTn id="130" dur="1" fill="hold">
                                          <p:stCondLst>
                                            <p:cond delay="0"/>
                                          </p:stCondLst>
                                        </p:cTn>
                                        <p:tgtEl>
                                          <p:spTgt spid="7">
                                            <p:graphicEl>
                                              <a:dgm id="{668A7D42-5809-40E2-85E2-BC6A80C0EBB4}"/>
                                            </p:graphicEl>
                                          </p:spTgt>
                                        </p:tgtEl>
                                        <p:attrNameLst>
                                          <p:attrName>style.visibility</p:attrName>
                                        </p:attrNameLst>
                                      </p:cBhvr>
                                      <p:to>
                                        <p:strVal val="visible"/>
                                      </p:to>
                                    </p:set>
                                    <p:animEffect transition="in" filter="fade">
                                      <p:cBhvr>
                                        <p:cTn id="131" dur="500"/>
                                        <p:tgtEl>
                                          <p:spTgt spid="7">
                                            <p:graphicEl>
                                              <a:dgm id="{668A7D42-5809-40E2-85E2-BC6A80C0EBB4}"/>
                                            </p:graphicEl>
                                          </p:spTgt>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7">
                                            <p:graphicEl>
                                              <a:dgm id="{22161882-CBD7-4307-8580-43FF74FC2DCB}"/>
                                            </p:graphicEl>
                                          </p:spTgt>
                                        </p:tgtEl>
                                        <p:attrNameLst>
                                          <p:attrName>style.visibility</p:attrName>
                                        </p:attrNameLst>
                                      </p:cBhvr>
                                      <p:to>
                                        <p:strVal val="visible"/>
                                      </p:to>
                                    </p:set>
                                    <p:animEffect transition="in" filter="fade">
                                      <p:cBhvr>
                                        <p:cTn id="134" dur="500"/>
                                        <p:tgtEl>
                                          <p:spTgt spid="7">
                                            <p:graphicEl>
                                              <a:dgm id="{22161882-CBD7-4307-8580-43FF74FC2DCB}"/>
                                            </p:graphicEl>
                                          </p:spTgt>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7">
                                            <p:graphicEl>
                                              <a:dgm id="{5F169280-842F-4B30-985F-A398FED2645B}"/>
                                            </p:graphicEl>
                                          </p:spTgt>
                                        </p:tgtEl>
                                        <p:attrNameLst>
                                          <p:attrName>style.visibility</p:attrName>
                                        </p:attrNameLst>
                                      </p:cBhvr>
                                      <p:to>
                                        <p:strVal val="visible"/>
                                      </p:to>
                                    </p:set>
                                    <p:animEffect transition="in" filter="fade">
                                      <p:cBhvr>
                                        <p:cTn id="137" dur="500"/>
                                        <p:tgtEl>
                                          <p:spTgt spid="7">
                                            <p:graphicEl>
                                              <a:dgm id="{5F169280-842F-4B30-985F-A398FED2645B}"/>
                                            </p:graphicEl>
                                          </p:spTgt>
                                        </p:tgtEl>
                                      </p:cBhvr>
                                    </p:animEffect>
                                  </p:childTnLst>
                                </p:cTn>
                              </p:par>
                            </p:childTnLst>
                          </p:cTn>
                        </p:par>
                      </p:childTnLst>
                    </p:cTn>
                  </p:par>
                  <p:par>
                    <p:cTn id="138" fill="hold">
                      <p:stCondLst>
                        <p:cond delay="indefinite"/>
                      </p:stCondLst>
                      <p:childTnLst>
                        <p:par>
                          <p:cTn id="139" fill="hold">
                            <p:stCondLst>
                              <p:cond delay="0"/>
                            </p:stCondLst>
                            <p:childTnLst>
                              <p:par>
                                <p:cTn id="140" presetID="10" presetClass="entr" presetSubtype="0" fill="hold" grpId="0" nodeType="clickEffect">
                                  <p:stCondLst>
                                    <p:cond delay="0"/>
                                  </p:stCondLst>
                                  <p:childTnLst>
                                    <p:set>
                                      <p:cBhvr>
                                        <p:cTn id="141" dur="1" fill="hold">
                                          <p:stCondLst>
                                            <p:cond delay="0"/>
                                          </p:stCondLst>
                                        </p:cTn>
                                        <p:tgtEl>
                                          <p:spTgt spid="7">
                                            <p:graphicEl>
                                              <a:dgm id="{A865D713-E78F-42C3-B1D8-5881A732B23D}"/>
                                            </p:graphicEl>
                                          </p:spTgt>
                                        </p:tgtEl>
                                        <p:attrNameLst>
                                          <p:attrName>style.visibility</p:attrName>
                                        </p:attrNameLst>
                                      </p:cBhvr>
                                      <p:to>
                                        <p:strVal val="visible"/>
                                      </p:to>
                                    </p:set>
                                    <p:animEffect transition="in" filter="fade">
                                      <p:cBhvr>
                                        <p:cTn id="142" dur="500"/>
                                        <p:tgtEl>
                                          <p:spTgt spid="7">
                                            <p:graphicEl>
                                              <a:dgm id="{A865D713-E78F-42C3-B1D8-5881A732B23D}"/>
                                            </p:graphicEl>
                                          </p:spTgt>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7">
                                            <p:graphicEl>
                                              <a:dgm id="{487BB704-C04A-43A3-99C6-7B32F3922A61}"/>
                                            </p:graphicEl>
                                          </p:spTgt>
                                        </p:tgtEl>
                                        <p:attrNameLst>
                                          <p:attrName>style.visibility</p:attrName>
                                        </p:attrNameLst>
                                      </p:cBhvr>
                                      <p:to>
                                        <p:strVal val="visible"/>
                                      </p:to>
                                    </p:set>
                                    <p:animEffect transition="in" filter="fade">
                                      <p:cBhvr>
                                        <p:cTn id="145" dur="500"/>
                                        <p:tgtEl>
                                          <p:spTgt spid="7">
                                            <p:graphicEl>
                                              <a:dgm id="{487BB704-C04A-43A3-99C6-7B32F3922A61}"/>
                                            </p:graphicEl>
                                          </p:spTgt>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7">
                                            <p:graphicEl>
                                              <a:dgm id="{0D62A75C-ECE6-4F7B-8F19-7A75224D037A}"/>
                                            </p:graphicEl>
                                          </p:spTgt>
                                        </p:tgtEl>
                                        <p:attrNameLst>
                                          <p:attrName>style.visibility</p:attrName>
                                        </p:attrNameLst>
                                      </p:cBhvr>
                                      <p:to>
                                        <p:strVal val="visible"/>
                                      </p:to>
                                    </p:set>
                                    <p:animEffect transition="in" filter="fade">
                                      <p:cBhvr>
                                        <p:cTn id="148" dur="500"/>
                                        <p:tgtEl>
                                          <p:spTgt spid="7">
                                            <p:graphicEl>
                                              <a:dgm id="{0D62A75C-ECE6-4F7B-8F19-7A75224D037A}"/>
                                            </p:graphicEl>
                                          </p:spTgt>
                                        </p:tgtEl>
                                      </p:cBhvr>
                                    </p:animEffect>
                                  </p:childTnLst>
                                </p:cTn>
                              </p:par>
                            </p:childTnLst>
                          </p:cTn>
                        </p:par>
                      </p:childTnLst>
                    </p:cTn>
                  </p:par>
                  <p:par>
                    <p:cTn id="149" fill="hold">
                      <p:stCondLst>
                        <p:cond delay="indefinite"/>
                      </p:stCondLst>
                      <p:childTnLst>
                        <p:par>
                          <p:cTn id="150" fill="hold">
                            <p:stCondLst>
                              <p:cond delay="0"/>
                            </p:stCondLst>
                            <p:childTnLst>
                              <p:par>
                                <p:cTn id="151" presetID="10" presetClass="entr" presetSubtype="0" fill="hold" grpId="0" nodeType="clickEffect">
                                  <p:stCondLst>
                                    <p:cond delay="0"/>
                                  </p:stCondLst>
                                  <p:childTnLst>
                                    <p:set>
                                      <p:cBhvr>
                                        <p:cTn id="152" dur="1" fill="hold">
                                          <p:stCondLst>
                                            <p:cond delay="0"/>
                                          </p:stCondLst>
                                        </p:cTn>
                                        <p:tgtEl>
                                          <p:spTgt spid="7">
                                            <p:graphicEl>
                                              <a:dgm id="{93DF0F97-93F1-4C52-9436-CF139C40BBD6}"/>
                                            </p:graphicEl>
                                          </p:spTgt>
                                        </p:tgtEl>
                                        <p:attrNameLst>
                                          <p:attrName>style.visibility</p:attrName>
                                        </p:attrNameLst>
                                      </p:cBhvr>
                                      <p:to>
                                        <p:strVal val="visible"/>
                                      </p:to>
                                    </p:set>
                                    <p:animEffect transition="in" filter="fade">
                                      <p:cBhvr>
                                        <p:cTn id="153" dur="500"/>
                                        <p:tgtEl>
                                          <p:spTgt spid="7">
                                            <p:graphicEl>
                                              <a:dgm id="{93DF0F97-93F1-4C52-9436-CF139C40BBD6}"/>
                                            </p:graphicEl>
                                          </p:spTgt>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7">
                                            <p:graphicEl>
                                              <a:dgm id="{8AD81164-5BD7-4EA6-9F2C-8C1E227FA16B}"/>
                                            </p:graphicEl>
                                          </p:spTgt>
                                        </p:tgtEl>
                                        <p:attrNameLst>
                                          <p:attrName>style.visibility</p:attrName>
                                        </p:attrNameLst>
                                      </p:cBhvr>
                                      <p:to>
                                        <p:strVal val="visible"/>
                                      </p:to>
                                    </p:set>
                                    <p:animEffect transition="in" filter="fade">
                                      <p:cBhvr>
                                        <p:cTn id="156" dur="500"/>
                                        <p:tgtEl>
                                          <p:spTgt spid="7">
                                            <p:graphicEl>
                                              <a:dgm id="{8AD81164-5BD7-4EA6-9F2C-8C1E227FA16B}"/>
                                            </p:graphicEl>
                                          </p:spTgt>
                                        </p:tgtEl>
                                      </p:cBhvr>
                                    </p:animEffect>
                                  </p:childTnLst>
                                </p:cTn>
                              </p:par>
                              <p:par>
                                <p:cTn id="157" presetID="10" presetClass="entr" presetSubtype="0" fill="hold" grpId="0" nodeType="withEffect">
                                  <p:stCondLst>
                                    <p:cond delay="0"/>
                                  </p:stCondLst>
                                  <p:childTnLst>
                                    <p:set>
                                      <p:cBhvr>
                                        <p:cTn id="158" dur="1" fill="hold">
                                          <p:stCondLst>
                                            <p:cond delay="0"/>
                                          </p:stCondLst>
                                        </p:cTn>
                                        <p:tgtEl>
                                          <p:spTgt spid="7">
                                            <p:graphicEl>
                                              <a:dgm id="{03D5380A-2E84-48C6-A74D-F8D4E9DE37DA}"/>
                                            </p:graphicEl>
                                          </p:spTgt>
                                        </p:tgtEl>
                                        <p:attrNameLst>
                                          <p:attrName>style.visibility</p:attrName>
                                        </p:attrNameLst>
                                      </p:cBhvr>
                                      <p:to>
                                        <p:strVal val="visible"/>
                                      </p:to>
                                    </p:set>
                                    <p:animEffect transition="in" filter="fade">
                                      <p:cBhvr>
                                        <p:cTn id="159" dur="500"/>
                                        <p:tgtEl>
                                          <p:spTgt spid="7">
                                            <p:graphicEl>
                                              <a:dgm id="{03D5380A-2E84-48C6-A74D-F8D4E9DE37DA}"/>
                                            </p:graphicEl>
                                          </p:spTgt>
                                        </p:tgtEl>
                                      </p:cBhvr>
                                    </p:animEffect>
                                  </p:childTnLst>
                                </p:cTn>
                              </p:par>
                            </p:childTnLst>
                          </p:cTn>
                        </p:par>
                      </p:childTnLst>
                    </p:cTn>
                  </p:par>
                  <p:par>
                    <p:cTn id="160" fill="hold">
                      <p:stCondLst>
                        <p:cond delay="indefinite"/>
                      </p:stCondLst>
                      <p:childTnLst>
                        <p:par>
                          <p:cTn id="161" fill="hold">
                            <p:stCondLst>
                              <p:cond delay="0"/>
                            </p:stCondLst>
                            <p:childTnLst>
                              <p:par>
                                <p:cTn id="162" presetID="22" presetClass="exit" presetSubtype="4" fill="hold" grpId="1" nodeType="clickEffect">
                                  <p:stCondLst>
                                    <p:cond delay="0"/>
                                  </p:stCondLst>
                                  <p:childTnLst>
                                    <p:animEffect transition="out" filter="wipe(down)">
                                      <p:cBhvr>
                                        <p:cTn id="163" dur="500"/>
                                        <p:tgtEl>
                                          <p:spTgt spid="18"/>
                                        </p:tgtEl>
                                      </p:cBhvr>
                                    </p:animEffect>
                                    <p:set>
                                      <p:cBhvr>
                                        <p:cTn id="164" dur="1" fill="hold">
                                          <p:stCondLst>
                                            <p:cond delay="499"/>
                                          </p:stCondLst>
                                        </p:cTn>
                                        <p:tgtEl>
                                          <p:spTgt spid="18"/>
                                        </p:tgtEl>
                                        <p:attrNameLst>
                                          <p:attrName>style.visibility</p:attrName>
                                        </p:attrNameLst>
                                      </p:cBhvr>
                                      <p:to>
                                        <p:strVal val="hidden"/>
                                      </p:to>
                                    </p:set>
                                  </p:childTnLst>
                                </p:cTn>
                              </p:par>
                              <p:par>
                                <p:cTn id="165" presetID="16" presetClass="exit" presetSubtype="21" fill="hold" grpId="1" nodeType="withEffect">
                                  <p:stCondLst>
                                    <p:cond delay="0"/>
                                  </p:stCondLst>
                                  <p:childTnLst>
                                    <p:animEffect transition="out" filter="barn(inVertical)">
                                      <p:cBhvr>
                                        <p:cTn id="166" dur="500"/>
                                        <p:tgtEl>
                                          <p:spTgt spid="7">
                                            <p:graphicEl>
                                              <a:dgm id="{5C9B5912-CB5C-46F5-BA99-09BB81E967B3}"/>
                                            </p:graphicEl>
                                          </p:spTgt>
                                        </p:tgtEl>
                                      </p:cBhvr>
                                    </p:animEffect>
                                    <p:set>
                                      <p:cBhvr>
                                        <p:cTn id="167" dur="1" fill="hold">
                                          <p:stCondLst>
                                            <p:cond delay="499"/>
                                          </p:stCondLst>
                                        </p:cTn>
                                        <p:tgtEl>
                                          <p:spTgt spid="7">
                                            <p:graphicEl>
                                              <a:dgm id="{5C9B5912-CB5C-46F5-BA99-09BB81E967B3}"/>
                                            </p:graphicEl>
                                          </p:spTgt>
                                        </p:tgtEl>
                                        <p:attrNameLst>
                                          <p:attrName>style.visibility</p:attrName>
                                        </p:attrNameLst>
                                      </p:cBhvr>
                                      <p:to>
                                        <p:strVal val="hidden"/>
                                      </p:to>
                                    </p:set>
                                  </p:childTnLst>
                                </p:cTn>
                              </p:par>
                              <p:par>
                                <p:cTn id="168" presetID="16" presetClass="exit" presetSubtype="21" fill="hold" grpId="1" nodeType="withEffect">
                                  <p:stCondLst>
                                    <p:cond delay="0"/>
                                  </p:stCondLst>
                                  <p:childTnLst>
                                    <p:animEffect transition="out" filter="barn(inVertical)">
                                      <p:cBhvr>
                                        <p:cTn id="169" dur="500"/>
                                        <p:tgtEl>
                                          <p:spTgt spid="7">
                                            <p:graphicEl>
                                              <a:dgm id="{ADEA760E-1BDB-4620-949B-5D1979A8BB64}"/>
                                            </p:graphicEl>
                                          </p:spTgt>
                                        </p:tgtEl>
                                      </p:cBhvr>
                                    </p:animEffect>
                                    <p:set>
                                      <p:cBhvr>
                                        <p:cTn id="170" dur="1" fill="hold">
                                          <p:stCondLst>
                                            <p:cond delay="499"/>
                                          </p:stCondLst>
                                        </p:cTn>
                                        <p:tgtEl>
                                          <p:spTgt spid="7">
                                            <p:graphicEl>
                                              <a:dgm id="{ADEA760E-1BDB-4620-949B-5D1979A8BB64}"/>
                                            </p:graphicEl>
                                          </p:spTgt>
                                        </p:tgtEl>
                                        <p:attrNameLst>
                                          <p:attrName>style.visibility</p:attrName>
                                        </p:attrNameLst>
                                      </p:cBhvr>
                                      <p:to>
                                        <p:strVal val="hidden"/>
                                      </p:to>
                                    </p:set>
                                  </p:childTnLst>
                                </p:cTn>
                              </p:par>
                              <p:par>
                                <p:cTn id="171" presetID="16" presetClass="exit" presetSubtype="21" fill="hold" grpId="1" nodeType="withEffect">
                                  <p:stCondLst>
                                    <p:cond delay="0"/>
                                  </p:stCondLst>
                                  <p:childTnLst>
                                    <p:animEffect transition="out" filter="barn(inVertical)">
                                      <p:cBhvr>
                                        <p:cTn id="172" dur="500"/>
                                        <p:tgtEl>
                                          <p:spTgt spid="7">
                                            <p:graphicEl>
                                              <a:dgm id="{5A27CE85-BAF0-46C6-A01A-2C94549E95EA}"/>
                                            </p:graphicEl>
                                          </p:spTgt>
                                        </p:tgtEl>
                                      </p:cBhvr>
                                    </p:animEffect>
                                    <p:set>
                                      <p:cBhvr>
                                        <p:cTn id="173" dur="1" fill="hold">
                                          <p:stCondLst>
                                            <p:cond delay="499"/>
                                          </p:stCondLst>
                                        </p:cTn>
                                        <p:tgtEl>
                                          <p:spTgt spid="7">
                                            <p:graphicEl>
                                              <a:dgm id="{5A27CE85-BAF0-46C6-A01A-2C94549E95EA}"/>
                                            </p:graphicEl>
                                          </p:spTgt>
                                        </p:tgtEl>
                                        <p:attrNameLst>
                                          <p:attrName>style.visibility</p:attrName>
                                        </p:attrNameLst>
                                      </p:cBhvr>
                                      <p:to>
                                        <p:strVal val="hidden"/>
                                      </p:to>
                                    </p:set>
                                  </p:childTnLst>
                                </p:cTn>
                              </p:par>
                              <p:par>
                                <p:cTn id="174" presetID="16" presetClass="exit" presetSubtype="21" fill="hold" grpId="1" nodeType="withEffect">
                                  <p:stCondLst>
                                    <p:cond delay="0"/>
                                  </p:stCondLst>
                                  <p:childTnLst>
                                    <p:animEffect transition="out" filter="barn(inVertical)">
                                      <p:cBhvr>
                                        <p:cTn id="175" dur="500"/>
                                        <p:tgtEl>
                                          <p:spTgt spid="7">
                                            <p:graphicEl>
                                              <a:dgm id="{DB69EBB1-57F5-40A0-BB9D-E32893460CD6}"/>
                                            </p:graphicEl>
                                          </p:spTgt>
                                        </p:tgtEl>
                                      </p:cBhvr>
                                    </p:animEffect>
                                    <p:set>
                                      <p:cBhvr>
                                        <p:cTn id="176" dur="1" fill="hold">
                                          <p:stCondLst>
                                            <p:cond delay="499"/>
                                          </p:stCondLst>
                                        </p:cTn>
                                        <p:tgtEl>
                                          <p:spTgt spid="7">
                                            <p:graphicEl>
                                              <a:dgm id="{DB69EBB1-57F5-40A0-BB9D-E32893460CD6}"/>
                                            </p:graphicEl>
                                          </p:spTgt>
                                        </p:tgtEl>
                                        <p:attrNameLst>
                                          <p:attrName>style.visibility</p:attrName>
                                        </p:attrNameLst>
                                      </p:cBhvr>
                                      <p:to>
                                        <p:strVal val="hidden"/>
                                      </p:to>
                                    </p:set>
                                  </p:childTnLst>
                                </p:cTn>
                              </p:par>
                              <p:par>
                                <p:cTn id="177" presetID="16" presetClass="exit" presetSubtype="21" fill="hold" grpId="1" nodeType="withEffect">
                                  <p:stCondLst>
                                    <p:cond delay="0"/>
                                  </p:stCondLst>
                                  <p:childTnLst>
                                    <p:animEffect transition="out" filter="barn(inVertical)">
                                      <p:cBhvr>
                                        <p:cTn id="178" dur="500"/>
                                        <p:tgtEl>
                                          <p:spTgt spid="7">
                                            <p:graphicEl>
                                              <a:dgm id="{91C594DB-39A7-43F3-A3FA-48E1DF796EA8}"/>
                                            </p:graphicEl>
                                          </p:spTgt>
                                        </p:tgtEl>
                                      </p:cBhvr>
                                    </p:animEffect>
                                    <p:set>
                                      <p:cBhvr>
                                        <p:cTn id="179" dur="1" fill="hold">
                                          <p:stCondLst>
                                            <p:cond delay="499"/>
                                          </p:stCondLst>
                                        </p:cTn>
                                        <p:tgtEl>
                                          <p:spTgt spid="7">
                                            <p:graphicEl>
                                              <a:dgm id="{91C594DB-39A7-43F3-A3FA-48E1DF796EA8}"/>
                                            </p:graphicEl>
                                          </p:spTgt>
                                        </p:tgtEl>
                                        <p:attrNameLst>
                                          <p:attrName>style.visibility</p:attrName>
                                        </p:attrNameLst>
                                      </p:cBhvr>
                                      <p:to>
                                        <p:strVal val="hidden"/>
                                      </p:to>
                                    </p:set>
                                  </p:childTnLst>
                                </p:cTn>
                              </p:par>
                              <p:par>
                                <p:cTn id="180" presetID="16" presetClass="exit" presetSubtype="21" fill="hold" grpId="1" nodeType="withEffect">
                                  <p:stCondLst>
                                    <p:cond delay="0"/>
                                  </p:stCondLst>
                                  <p:childTnLst>
                                    <p:animEffect transition="out" filter="barn(inVertical)">
                                      <p:cBhvr>
                                        <p:cTn id="181" dur="500"/>
                                        <p:tgtEl>
                                          <p:spTgt spid="7">
                                            <p:graphicEl>
                                              <a:dgm id="{A7157EF7-D2C2-479D-80BD-8A582155B3EA}"/>
                                            </p:graphicEl>
                                          </p:spTgt>
                                        </p:tgtEl>
                                      </p:cBhvr>
                                    </p:animEffect>
                                    <p:set>
                                      <p:cBhvr>
                                        <p:cTn id="182" dur="1" fill="hold">
                                          <p:stCondLst>
                                            <p:cond delay="499"/>
                                          </p:stCondLst>
                                        </p:cTn>
                                        <p:tgtEl>
                                          <p:spTgt spid="7">
                                            <p:graphicEl>
                                              <a:dgm id="{A7157EF7-D2C2-479D-80BD-8A582155B3EA}"/>
                                            </p:graphicEl>
                                          </p:spTgt>
                                        </p:tgtEl>
                                        <p:attrNameLst>
                                          <p:attrName>style.visibility</p:attrName>
                                        </p:attrNameLst>
                                      </p:cBhvr>
                                      <p:to>
                                        <p:strVal val="hidden"/>
                                      </p:to>
                                    </p:set>
                                  </p:childTnLst>
                                </p:cTn>
                              </p:par>
                              <p:par>
                                <p:cTn id="183" presetID="16" presetClass="exit" presetSubtype="21" fill="hold" grpId="1" nodeType="withEffect">
                                  <p:stCondLst>
                                    <p:cond delay="0"/>
                                  </p:stCondLst>
                                  <p:childTnLst>
                                    <p:animEffect transition="out" filter="barn(inVertical)">
                                      <p:cBhvr>
                                        <p:cTn id="184" dur="500"/>
                                        <p:tgtEl>
                                          <p:spTgt spid="7">
                                            <p:graphicEl>
                                              <a:dgm id="{4B02A30C-32EA-41A3-90F4-D7599EC8F0B6}"/>
                                            </p:graphicEl>
                                          </p:spTgt>
                                        </p:tgtEl>
                                      </p:cBhvr>
                                    </p:animEffect>
                                    <p:set>
                                      <p:cBhvr>
                                        <p:cTn id="185" dur="1" fill="hold">
                                          <p:stCondLst>
                                            <p:cond delay="499"/>
                                          </p:stCondLst>
                                        </p:cTn>
                                        <p:tgtEl>
                                          <p:spTgt spid="7">
                                            <p:graphicEl>
                                              <a:dgm id="{4B02A30C-32EA-41A3-90F4-D7599EC8F0B6}"/>
                                            </p:graphicEl>
                                          </p:spTgt>
                                        </p:tgtEl>
                                        <p:attrNameLst>
                                          <p:attrName>style.visibility</p:attrName>
                                        </p:attrNameLst>
                                      </p:cBhvr>
                                      <p:to>
                                        <p:strVal val="hidden"/>
                                      </p:to>
                                    </p:set>
                                  </p:childTnLst>
                                </p:cTn>
                              </p:par>
                              <p:par>
                                <p:cTn id="186" presetID="16" presetClass="exit" presetSubtype="21" fill="hold" grpId="1" nodeType="withEffect">
                                  <p:stCondLst>
                                    <p:cond delay="0"/>
                                  </p:stCondLst>
                                  <p:childTnLst>
                                    <p:animEffect transition="out" filter="barn(inVertical)">
                                      <p:cBhvr>
                                        <p:cTn id="187" dur="500"/>
                                        <p:tgtEl>
                                          <p:spTgt spid="7">
                                            <p:graphicEl>
                                              <a:dgm id="{371BB53F-5E66-4721-B4D8-90A1F804CAC9}"/>
                                            </p:graphicEl>
                                          </p:spTgt>
                                        </p:tgtEl>
                                      </p:cBhvr>
                                    </p:animEffect>
                                    <p:set>
                                      <p:cBhvr>
                                        <p:cTn id="188" dur="1" fill="hold">
                                          <p:stCondLst>
                                            <p:cond delay="499"/>
                                          </p:stCondLst>
                                        </p:cTn>
                                        <p:tgtEl>
                                          <p:spTgt spid="7">
                                            <p:graphicEl>
                                              <a:dgm id="{371BB53F-5E66-4721-B4D8-90A1F804CAC9}"/>
                                            </p:graphicEl>
                                          </p:spTgt>
                                        </p:tgtEl>
                                        <p:attrNameLst>
                                          <p:attrName>style.visibility</p:attrName>
                                        </p:attrNameLst>
                                      </p:cBhvr>
                                      <p:to>
                                        <p:strVal val="hidden"/>
                                      </p:to>
                                    </p:set>
                                  </p:childTnLst>
                                </p:cTn>
                              </p:par>
                              <p:par>
                                <p:cTn id="189" presetID="16" presetClass="exit" presetSubtype="21" fill="hold" grpId="1" nodeType="withEffect">
                                  <p:stCondLst>
                                    <p:cond delay="0"/>
                                  </p:stCondLst>
                                  <p:childTnLst>
                                    <p:animEffect transition="out" filter="barn(inVertical)">
                                      <p:cBhvr>
                                        <p:cTn id="190" dur="500"/>
                                        <p:tgtEl>
                                          <p:spTgt spid="7">
                                            <p:graphicEl>
                                              <a:dgm id="{66443BEC-14E8-4AF2-8EE1-FC554D75E0FD}"/>
                                            </p:graphicEl>
                                          </p:spTgt>
                                        </p:tgtEl>
                                      </p:cBhvr>
                                    </p:animEffect>
                                    <p:set>
                                      <p:cBhvr>
                                        <p:cTn id="191" dur="1" fill="hold">
                                          <p:stCondLst>
                                            <p:cond delay="499"/>
                                          </p:stCondLst>
                                        </p:cTn>
                                        <p:tgtEl>
                                          <p:spTgt spid="7">
                                            <p:graphicEl>
                                              <a:dgm id="{66443BEC-14E8-4AF2-8EE1-FC554D75E0FD}"/>
                                            </p:graphicEl>
                                          </p:spTgt>
                                        </p:tgtEl>
                                        <p:attrNameLst>
                                          <p:attrName>style.visibility</p:attrName>
                                        </p:attrNameLst>
                                      </p:cBhvr>
                                      <p:to>
                                        <p:strVal val="hidden"/>
                                      </p:to>
                                    </p:set>
                                  </p:childTnLst>
                                </p:cTn>
                              </p:par>
                              <p:par>
                                <p:cTn id="192" presetID="16" presetClass="exit" presetSubtype="21" fill="hold" grpId="1" nodeType="withEffect">
                                  <p:stCondLst>
                                    <p:cond delay="0"/>
                                  </p:stCondLst>
                                  <p:childTnLst>
                                    <p:animEffect transition="out" filter="barn(inVertical)">
                                      <p:cBhvr>
                                        <p:cTn id="193" dur="500"/>
                                        <p:tgtEl>
                                          <p:spTgt spid="7">
                                            <p:graphicEl>
                                              <a:dgm id="{EF523C1D-4606-47F6-B448-5C23C3080C92}"/>
                                            </p:graphicEl>
                                          </p:spTgt>
                                        </p:tgtEl>
                                      </p:cBhvr>
                                    </p:animEffect>
                                    <p:set>
                                      <p:cBhvr>
                                        <p:cTn id="194" dur="1" fill="hold">
                                          <p:stCondLst>
                                            <p:cond delay="499"/>
                                          </p:stCondLst>
                                        </p:cTn>
                                        <p:tgtEl>
                                          <p:spTgt spid="7">
                                            <p:graphicEl>
                                              <a:dgm id="{EF523C1D-4606-47F6-B448-5C23C3080C92}"/>
                                            </p:graphicEl>
                                          </p:spTgt>
                                        </p:tgtEl>
                                        <p:attrNameLst>
                                          <p:attrName>style.visibility</p:attrName>
                                        </p:attrNameLst>
                                      </p:cBhvr>
                                      <p:to>
                                        <p:strVal val="hidden"/>
                                      </p:to>
                                    </p:set>
                                  </p:childTnLst>
                                </p:cTn>
                              </p:par>
                              <p:par>
                                <p:cTn id="195" presetID="16" presetClass="exit" presetSubtype="21" fill="hold" grpId="1" nodeType="withEffect">
                                  <p:stCondLst>
                                    <p:cond delay="0"/>
                                  </p:stCondLst>
                                  <p:childTnLst>
                                    <p:animEffect transition="out" filter="barn(inVertical)">
                                      <p:cBhvr>
                                        <p:cTn id="196" dur="500"/>
                                        <p:tgtEl>
                                          <p:spTgt spid="7">
                                            <p:graphicEl>
                                              <a:dgm id="{FE5D5FF1-3B3A-4FF8-AB96-132B0365EEA9}"/>
                                            </p:graphicEl>
                                          </p:spTgt>
                                        </p:tgtEl>
                                      </p:cBhvr>
                                    </p:animEffect>
                                    <p:set>
                                      <p:cBhvr>
                                        <p:cTn id="197" dur="1" fill="hold">
                                          <p:stCondLst>
                                            <p:cond delay="499"/>
                                          </p:stCondLst>
                                        </p:cTn>
                                        <p:tgtEl>
                                          <p:spTgt spid="7">
                                            <p:graphicEl>
                                              <a:dgm id="{FE5D5FF1-3B3A-4FF8-AB96-132B0365EEA9}"/>
                                            </p:graphicEl>
                                          </p:spTgt>
                                        </p:tgtEl>
                                        <p:attrNameLst>
                                          <p:attrName>style.visibility</p:attrName>
                                        </p:attrNameLst>
                                      </p:cBhvr>
                                      <p:to>
                                        <p:strVal val="hidden"/>
                                      </p:to>
                                    </p:set>
                                  </p:childTnLst>
                                </p:cTn>
                              </p:par>
                              <p:par>
                                <p:cTn id="198" presetID="16" presetClass="exit" presetSubtype="21" fill="hold" grpId="1" nodeType="withEffect">
                                  <p:stCondLst>
                                    <p:cond delay="0"/>
                                  </p:stCondLst>
                                  <p:childTnLst>
                                    <p:animEffect transition="out" filter="barn(inVertical)">
                                      <p:cBhvr>
                                        <p:cTn id="199" dur="500"/>
                                        <p:tgtEl>
                                          <p:spTgt spid="7">
                                            <p:graphicEl>
                                              <a:dgm id="{0478E8C6-90F3-4847-97D6-962253F78DF3}"/>
                                            </p:graphicEl>
                                          </p:spTgt>
                                        </p:tgtEl>
                                      </p:cBhvr>
                                    </p:animEffect>
                                    <p:set>
                                      <p:cBhvr>
                                        <p:cTn id="200" dur="1" fill="hold">
                                          <p:stCondLst>
                                            <p:cond delay="499"/>
                                          </p:stCondLst>
                                        </p:cTn>
                                        <p:tgtEl>
                                          <p:spTgt spid="7">
                                            <p:graphicEl>
                                              <a:dgm id="{0478E8C6-90F3-4847-97D6-962253F78DF3}"/>
                                            </p:graphicEl>
                                          </p:spTgt>
                                        </p:tgtEl>
                                        <p:attrNameLst>
                                          <p:attrName>style.visibility</p:attrName>
                                        </p:attrNameLst>
                                      </p:cBhvr>
                                      <p:to>
                                        <p:strVal val="hidden"/>
                                      </p:to>
                                    </p:set>
                                  </p:childTnLst>
                                </p:cTn>
                              </p:par>
                              <p:par>
                                <p:cTn id="201" presetID="16" presetClass="exit" presetSubtype="21" fill="hold" grpId="1" nodeType="withEffect">
                                  <p:stCondLst>
                                    <p:cond delay="0"/>
                                  </p:stCondLst>
                                  <p:childTnLst>
                                    <p:animEffect transition="out" filter="barn(inVertical)">
                                      <p:cBhvr>
                                        <p:cTn id="202" dur="500"/>
                                        <p:tgtEl>
                                          <p:spTgt spid="7">
                                            <p:graphicEl>
                                              <a:dgm id="{9167E84F-A929-454F-B16B-7B14CF008941}"/>
                                            </p:graphicEl>
                                          </p:spTgt>
                                        </p:tgtEl>
                                      </p:cBhvr>
                                    </p:animEffect>
                                    <p:set>
                                      <p:cBhvr>
                                        <p:cTn id="203" dur="1" fill="hold">
                                          <p:stCondLst>
                                            <p:cond delay="499"/>
                                          </p:stCondLst>
                                        </p:cTn>
                                        <p:tgtEl>
                                          <p:spTgt spid="7">
                                            <p:graphicEl>
                                              <a:dgm id="{9167E84F-A929-454F-B16B-7B14CF008941}"/>
                                            </p:graphicEl>
                                          </p:spTgt>
                                        </p:tgtEl>
                                        <p:attrNameLst>
                                          <p:attrName>style.visibility</p:attrName>
                                        </p:attrNameLst>
                                      </p:cBhvr>
                                      <p:to>
                                        <p:strVal val="hidden"/>
                                      </p:to>
                                    </p:set>
                                  </p:childTnLst>
                                </p:cTn>
                              </p:par>
                              <p:par>
                                <p:cTn id="204" presetID="16" presetClass="exit" presetSubtype="21" fill="hold" grpId="1" nodeType="withEffect">
                                  <p:stCondLst>
                                    <p:cond delay="0"/>
                                  </p:stCondLst>
                                  <p:childTnLst>
                                    <p:animEffect transition="out" filter="barn(inVertical)">
                                      <p:cBhvr>
                                        <p:cTn id="205" dur="500"/>
                                        <p:tgtEl>
                                          <p:spTgt spid="7">
                                            <p:graphicEl>
                                              <a:dgm id="{41F90574-B0CF-4F55-AB7D-CB40704B6BF4}"/>
                                            </p:graphicEl>
                                          </p:spTgt>
                                        </p:tgtEl>
                                      </p:cBhvr>
                                    </p:animEffect>
                                    <p:set>
                                      <p:cBhvr>
                                        <p:cTn id="206" dur="1" fill="hold">
                                          <p:stCondLst>
                                            <p:cond delay="499"/>
                                          </p:stCondLst>
                                        </p:cTn>
                                        <p:tgtEl>
                                          <p:spTgt spid="7">
                                            <p:graphicEl>
                                              <a:dgm id="{41F90574-B0CF-4F55-AB7D-CB40704B6BF4}"/>
                                            </p:graphicEl>
                                          </p:spTgt>
                                        </p:tgtEl>
                                        <p:attrNameLst>
                                          <p:attrName>style.visibility</p:attrName>
                                        </p:attrNameLst>
                                      </p:cBhvr>
                                      <p:to>
                                        <p:strVal val="hidden"/>
                                      </p:to>
                                    </p:set>
                                  </p:childTnLst>
                                </p:cTn>
                              </p:par>
                              <p:par>
                                <p:cTn id="207" presetID="16" presetClass="exit" presetSubtype="21" fill="hold" grpId="1" nodeType="withEffect">
                                  <p:stCondLst>
                                    <p:cond delay="0"/>
                                  </p:stCondLst>
                                  <p:childTnLst>
                                    <p:animEffect transition="out" filter="barn(inVertical)">
                                      <p:cBhvr>
                                        <p:cTn id="208" dur="500"/>
                                        <p:tgtEl>
                                          <p:spTgt spid="7">
                                            <p:graphicEl>
                                              <a:dgm id="{44095442-D37D-4134-870F-BED87E55A99F}"/>
                                            </p:graphicEl>
                                          </p:spTgt>
                                        </p:tgtEl>
                                      </p:cBhvr>
                                    </p:animEffect>
                                    <p:set>
                                      <p:cBhvr>
                                        <p:cTn id="209" dur="1" fill="hold">
                                          <p:stCondLst>
                                            <p:cond delay="499"/>
                                          </p:stCondLst>
                                        </p:cTn>
                                        <p:tgtEl>
                                          <p:spTgt spid="7">
                                            <p:graphicEl>
                                              <a:dgm id="{44095442-D37D-4134-870F-BED87E55A99F}"/>
                                            </p:graphicEl>
                                          </p:spTgt>
                                        </p:tgtEl>
                                        <p:attrNameLst>
                                          <p:attrName>style.visibility</p:attrName>
                                        </p:attrNameLst>
                                      </p:cBhvr>
                                      <p:to>
                                        <p:strVal val="hidden"/>
                                      </p:to>
                                    </p:set>
                                  </p:childTnLst>
                                </p:cTn>
                              </p:par>
                              <p:par>
                                <p:cTn id="210" presetID="16" presetClass="exit" presetSubtype="21" fill="hold" grpId="1" nodeType="withEffect">
                                  <p:stCondLst>
                                    <p:cond delay="0"/>
                                  </p:stCondLst>
                                  <p:childTnLst>
                                    <p:animEffect transition="out" filter="barn(inVertical)">
                                      <p:cBhvr>
                                        <p:cTn id="211" dur="500"/>
                                        <p:tgtEl>
                                          <p:spTgt spid="7">
                                            <p:graphicEl>
                                              <a:dgm id="{1479DCC2-8E83-4AA8-8303-235EB91BF20C}"/>
                                            </p:graphicEl>
                                          </p:spTgt>
                                        </p:tgtEl>
                                      </p:cBhvr>
                                    </p:animEffect>
                                    <p:set>
                                      <p:cBhvr>
                                        <p:cTn id="212" dur="1" fill="hold">
                                          <p:stCondLst>
                                            <p:cond delay="499"/>
                                          </p:stCondLst>
                                        </p:cTn>
                                        <p:tgtEl>
                                          <p:spTgt spid="7">
                                            <p:graphicEl>
                                              <a:dgm id="{1479DCC2-8E83-4AA8-8303-235EB91BF20C}"/>
                                            </p:graphicEl>
                                          </p:spTgt>
                                        </p:tgtEl>
                                        <p:attrNameLst>
                                          <p:attrName>style.visibility</p:attrName>
                                        </p:attrNameLst>
                                      </p:cBhvr>
                                      <p:to>
                                        <p:strVal val="hidden"/>
                                      </p:to>
                                    </p:set>
                                  </p:childTnLst>
                                </p:cTn>
                              </p:par>
                              <p:par>
                                <p:cTn id="213" presetID="16" presetClass="exit" presetSubtype="21" fill="hold" grpId="1" nodeType="withEffect">
                                  <p:stCondLst>
                                    <p:cond delay="0"/>
                                  </p:stCondLst>
                                  <p:childTnLst>
                                    <p:animEffect transition="out" filter="barn(inVertical)">
                                      <p:cBhvr>
                                        <p:cTn id="214" dur="500"/>
                                        <p:tgtEl>
                                          <p:spTgt spid="7">
                                            <p:graphicEl>
                                              <a:dgm id="{FE363C61-3613-450F-9483-F2B7BF2DBA05}"/>
                                            </p:graphicEl>
                                          </p:spTgt>
                                        </p:tgtEl>
                                      </p:cBhvr>
                                    </p:animEffect>
                                    <p:set>
                                      <p:cBhvr>
                                        <p:cTn id="215" dur="1" fill="hold">
                                          <p:stCondLst>
                                            <p:cond delay="499"/>
                                          </p:stCondLst>
                                        </p:cTn>
                                        <p:tgtEl>
                                          <p:spTgt spid="7">
                                            <p:graphicEl>
                                              <a:dgm id="{FE363C61-3613-450F-9483-F2B7BF2DBA05}"/>
                                            </p:graphicEl>
                                          </p:spTgt>
                                        </p:tgtEl>
                                        <p:attrNameLst>
                                          <p:attrName>style.visibility</p:attrName>
                                        </p:attrNameLst>
                                      </p:cBhvr>
                                      <p:to>
                                        <p:strVal val="hidden"/>
                                      </p:to>
                                    </p:set>
                                  </p:childTnLst>
                                </p:cTn>
                              </p:par>
                              <p:par>
                                <p:cTn id="216" presetID="16" presetClass="exit" presetSubtype="21" fill="hold" grpId="1" nodeType="withEffect">
                                  <p:stCondLst>
                                    <p:cond delay="0"/>
                                  </p:stCondLst>
                                  <p:childTnLst>
                                    <p:animEffect transition="out" filter="barn(inVertical)">
                                      <p:cBhvr>
                                        <p:cTn id="217" dur="500"/>
                                        <p:tgtEl>
                                          <p:spTgt spid="7">
                                            <p:graphicEl>
                                              <a:dgm id="{08484C83-F344-416F-845E-613B0108C151}"/>
                                            </p:graphicEl>
                                          </p:spTgt>
                                        </p:tgtEl>
                                      </p:cBhvr>
                                    </p:animEffect>
                                    <p:set>
                                      <p:cBhvr>
                                        <p:cTn id="218" dur="1" fill="hold">
                                          <p:stCondLst>
                                            <p:cond delay="499"/>
                                          </p:stCondLst>
                                        </p:cTn>
                                        <p:tgtEl>
                                          <p:spTgt spid="7">
                                            <p:graphicEl>
                                              <a:dgm id="{08484C83-F344-416F-845E-613B0108C151}"/>
                                            </p:graphicEl>
                                          </p:spTgt>
                                        </p:tgtEl>
                                        <p:attrNameLst>
                                          <p:attrName>style.visibility</p:attrName>
                                        </p:attrNameLst>
                                      </p:cBhvr>
                                      <p:to>
                                        <p:strVal val="hidden"/>
                                      </p:to>
                                    </p:set>
                                  </p:childTnLst>
                                </p:cTn>
                              </p:par>
                              <p:par>
                                <p:cTn id="219" presetID="16" presetClass="exit" presetSubtype="21" fill="hold" grpId="1" nodeType="withEffect">
                                  <p:stCondLst>
                                    <p:cond delay="0"/>
                                  </p:stCondLst>
                                  <p:childTnLst>
                                    <p:animEffect transition="out" filter="barn(inVertical)">
                                      <p:cBhvr>
                                        <p:cTn id="220" dur="500"/>
                                        <p:tgtEl>
                                          <p:spTgt spid="7">
                                            <p:graphicEl>
                                              <a:dgm id="{212F07E8-ABC5-4BD2-88E5-36B02328E04E}"/>
                                            </p:graphicEl>
                                          </p:spTgt>
                                        </p:tgtEl>
                                      </p:cBhvr>
                                    </p:animEffect>
                                    <p:set>
                                      <p:cBhvr>
                                        <p:cTn id="221" dur="1" fill="hold">
                                          <p:stCondLst>
                                            <p:cond delay="499"/>
                                          </p:stCondLst>
                                        </p:cTn>
                                        <p:tgtEl>
                                          <p:spTgt spid="7">
                                            <p:graphicEl>
                                              <a:dgm id="{212F07E8-ABC5-4BD2-88E5-36B02328E04E}"/>
                                            </p:graphicEl>
                                          </p:spTgt>
                                        </p:tgtEl>
                                        <p:attrNameLst>
                                          <p:attrName>style.visibility</p:attrName>
                                        </p:attrNameLst>
                                      </p:cBhvr>
                                      <p:to>
                                        <p:strVal val="hidden"/>
                                      </p:to>
                                    </p:set>
                                  </p:childTnLst>
                                </p:cTn>
                              </p:par>
                              <p:par>
                                <p:cTn id="222" presetID="16" presetClass="exit" presetSubtype="21" fill="hold" grpId="1" nodeType="withEffect">
                                  <p:stCondLst>
                                    <p:cond delay="0"/>
                                  </p:stCondLst>
                                  <p:childTnLst>
                                    <p:animEffect transition="out" filter="barn(inVertical)">
                                      <p:cBhvr>
                                        <p:cTn id="223" dur="500"/>
                                        <p:tgtEl>
                                          <p:spTgt spid="7">
                                            <p:graphicEl>
                                              <a:dgm id="{0BB27525-0F98-476F-8CAA-8A2343811866}"/>
                                            </p:graphicEl>
                                          </p:spTgt>
                                        </p:tgtEl>
                                      </p:cBhvr>
                                    </p:animEffect>
                                    <p:set>
                                      <p:cBhvr>
                                        <p:cTn id="224" dur="1" fill="hold">
                                          <p:stCondLst>
                                            <p:cond delay="499"/>
                                          </p:stCondLst>
                                        </p:cTn>
                                        <p:tgtEl>
                                          <p:spTgt spid="7">
                                            <p:graphicEl>
                                              <a:dgm id="{0BB27525-0F98-476F-8CAA-8A2343811866}"/>
                                            </p:graphicEl>
                                          </p:spTgt>
                                        </p:tgtEl>
                                        <p:attrNameLst>
                                          <p:attrName>style.visibility</p:attrName>
                                        </p:attrNameLst>
                                      </p:cBhvr>
                                      <p:to>
                                        <p:strVal val="hidden"/>
                                      </p:to>
                                    </p:set>
                                  </p:childTnLst>
                                </p:cTn>
                              </p:par>
                              <p:par>
                                <p:cTn id="225" presetID="16" presetClass="exit" presetSubtype="21" fill="hold" grpId="1" nodeType="withEffect">
                                  <p:stCondLst>
                                    <p:cond delay="0"/>
                                  </p:stCondLst>
                                  <p:childTnLst>
                                    <p:animEffect transition="out" filter="barn(inVertical)">
                                      <p:cBhvr>
                                        <p:cTn id="226" dur="500"/>
                                        <p:tgtEl>
                                          <p:spTgt spid="7">
                                            <p:graphicEl>
                                              <a:dgm id="{13D4E41A-EE20-41E8-98A5-1EEC95A1E216}"/>
                                            </p:graphicEl>
                                          </p:spTgt>
                                        </p:tgtEl>
                                      </p:cBhvr>
                                    </p:animEffect>
                                    <p:set>
                                      <p:cBhvr>
                                        <p:cTn id="227" dur="1" fill="hold">
                                          <p:stCondLst>
                                            <p:cond delay="499"/>
                                          </p:stCondLst>
                                        </p:cTn>
                                        <p:tgtEl>
                                          <p:spTgt spid="7">
                                            <p:graphicEl>
                                              <a:dgm id="{13D4E41A-EE20-41E8-98A5-1EEC95A1E216}"/>
                                            </p:graphicEl>
                                          </p:spTgt>
                                        </p:tgtEl>
                                        <p:attrNameLst>
                                          <p:attrName>style.visibility</p:attrName>
                                        </p:attrNameLst>
                                      </p:cBhvr>
                                      <p:to>
                                        <p:strVal val="hidden"/>
                                      </p:to>
                                    </p:set>
                                  </p:childTnLst>
                                </p:cTn>
                              </p:par>
                              <p:par>
                                <p:cTn id="228" presetID="16" presetClass="exit" presetSubtype="21" fill="hold" grpId="1" nodeType="withEffect">
                                  <p:stCondLst>
                                    <p:cond delay="0"/>
                                  </p:stCondLst>
                                  <p:childTnLst>
                                    <p:animEffect transition="out" filter="barn(inVertical)">
                                      <p:cBhvr>
                                        <p:cTn id="229" dur="500"/>
                                        <p:tgtEl>
                                          <p:spTgt spid="7">
                                            <p:graphicEl>
                                              <a:dgm id="{F1ACA7A5-1BE0-4A2F-A66D-B025E4ACFA02}"/>
                                            </p:graphicEl>
                                          </p:spTgt>
                                        </p:tgtEl>
                                      </p:cBhvr>
                                    </p:animEffect>
                                    <p:set>
                                      <p:cBhvr>
                                        <p:cTn id="230" dur="1" fill="hold">
                                          <p:stCondLst>
                                            <p:cond delay="499"/>
                                          </p:stCondLst>
                                        </p:cTn>
                                        <p:tgtEl>
                                          <p:spTgt spid="7">
                                            <p:graphicEl>
                                              <a:dgm id="{F1ACA7A5-1BE0-4A2F-A66D-B025E4ACFA02}"/>
                                            </p:graphicEl>
                                          </p:spTgt>
                                        </p:tgtEl>
                                        <p:attrNameLst>
                                          <p:attrName>style.visibility</p:attrName>
                                        </p:attrNameLst>
                                      </p:cBhvr>
                                      <p:to>
                                        <p:strVal val="hidden"/>
                                      </p:to>
                                    </p:set>
                                  </p:childTnLst>
                                </p:cTn>
                              </p:par>
                              <p:par>
                                <p:cTn id="231" presetID="16" presetClass="exit" presetSubtype="21" fill="hold" grpId="1" nodeType="withEffect">
                                  <p:stCondLst>
                                    <p:cond delay="0"/>
                                  </p:stCondLst>
                                  <p:childTnLst>
                                    <p:animEffect transition="out" filter="barn(inVertical)">
                                      <p:cBhvr>
                                        <p:cTn id="232" dur="500"/>
                                        <p:tgtEl>
                                          <p:spTgt spid="7">
                                            <p:graphicEl>
                                              <a:dgm id="{334A96F2-1F8A-4724-99BC-F96AD6B87737}"/>
                                            </p:graphicEl>
                                          </p:spTgt>
                                        </p:tgtEl>
                                      </p:cBhvr>
                                    </p:animEffect>
                                    <p:set>
                                      <p:cBhvr>
                                        <p:cTn id="233" dur="1" fill="hold">
                                          <p:stCondLst>
                                            <p:cond delay="499"/>
                                          </p:stCondLst>
                                        </p:cTn>
                                        <p:tgtEl>
                                          <p:spTgt spid="7">
                                            <p:graphicEl>
                                              <a:dgm id="{334A96F2-1F8A-4724-99BC-F96AD6B87737}"/>
                                            </p:graphicEl>
                                          </p:spTgt>
                                        </p:tgtEl>
                                        <p:attrNameLst>
                                          <p:attrName>style.visibility</p:attrName>
                                        </p:attrNameLst>
                                      </p:cBhvr>
                                      <p:to>
                                        <p:strVal val="hidden"/>
                                      </p:to>
                                    </p:set>
                                  </p:childTnLst>
                                </p:cTn>
                              </p:par>
                              <p:par>
                                <p:cTn id="234" presetID="16" presetClass="exit" presetSubtype="21" fill="hold" grpId="1" nodeType="withEffect">
                                  <p:stCondLst>
                                    <p:cond delay="0"/>
                                  </p:stCondLst>
                                  <p:childTnLst>
                                    <p:animEffect transition="out" filter="barn(inVertical)">
                                      <p:cBhvr>
                                        <p:cTn id="235" dur="500"/>
                                        <p:tgtEl>
                                          <p:spTgt spid="7">
                                            <p:graphicEl>
                                              <a:dgm id="{404B533D-61DB-4AC2-A072-350464345D30}"/>
                                            </p:graphicEl>
                                          </p:spTgt>
                                        </p:tgtEl>
                                      </p:cBhvr>
                                    </p:animEffect>
                                    <p:set>
                                      <p:cBhvr>
                                        <p:cTn id="236" dur="1" fill="hold">
                                          <p:stCondLst>
                                            <p:cond delay="499"/>
                                          </p:stCondLst>
                                        </p:cTn>
                                        <p:tgtEl>
                                          <p:spTgt spid="7">
                                            <p:graphicEl>
                                              <a:dgm id="{404B533D-61DB-4AC2-A072-350464345D30}"/>
                                            </p:graphicEl>
                                          </p:spTgt>
                                        </p:tgtEl>
                                        <p:attrNameLst>
                                          <p:attrName>style.visibility</p:attrName>
                                        </p:attrNameLst>
                                      </p:cBhvr>
                                      <p:to>
                                        <p:strVal val="hidden"/>
                                      </p:to>
                                    </p:set>
                                  </p:childTnLst>
                                </p:cTn>
                              </p:par>
                              <p:par>
                                <p:cTn id="237" presetID="16" presetClass="exit" presetSubtype="21" fill="hold" grpId="1" nodeType="withEffect">
                                  <p:stCondLst>
                                    <p:cond delay="0"/>
                                  </p:stCondLst>
                                  <p:childTnLst>
                                    <p:animEffect transition="out" filter="barn(inVertical)">
                                      <p:cBhvr>
                                        <p:cTn id="238" dur="500"/>
                                        <p:tgtEl>
                                          <p:spTgt spid="7">
                                            <p:graphicEl>
                                              <a:dgm id="{985E96BC-E550-4A0B-AE17-EE8D753261BF}"/>
                                            </p:graphicEl>
                                          </p:spTgt>
                                        </p:tgtEl>
                                      </p:cBhvr>
                                    </p:animEffect>
                                    <p:set>
                                      <p:cBhvr>
                                        <p:cTn id="239" dur="1" fill="hold">
                                          <p:stCondLst>
                                            <p:cond delay="499"/>
                                          </p:stCondLst>
                                        </p:cTn>
                                        <p:tgtEl>
                                          <p:spTgt spid="7">
                                            <p:graphicEl>
                                              <a:dgm id="{985E96BC-E550-4A0B-AE17-EE8D753261BF}"/>
                                            </p:graphicEl>
                                          </p:spTgt>
                                        </p:tgtEl>
                                        <p:attrNameLst>
                                          <p:attrName>style.visibility</p:attrName>
                                        </p:attrNameLst>
                                      </p:cBhvr>
                                      <p:to>
                                        <p:strVal val="hidden"/>
                                      </p:to>
                                    </p:set>
                                  </p:childTnLst>
                                </p:cTn>
                              </p:par>
                              <p:par>
                                <p:cTn id="240" presetID="16" presetClass="exit" presetSubtype="21" fill="hold" grpId="1" nodeType="withEffect">
                                  <p:stCondLst>
                                    <p:cond delay="0"/>
                                  </p:stCondLst>
                                  <p:childTnLst>
                                    <p:animEffect transition="out" filter="barn(inVertical)">
                                      <p:cBhvr>
                                        <p:cTn id="241" dur="500"/>
                                        <p:tgtEl>
                                          <p:spTgt spid="7">
                                            <p:graphicEl>
                                              <a:dgm id="{7640E225-9299-44EF-B4EE-5089F5318A9B}"/>
                                            </p:graphicEl>
                                          </p:spTgt>
                                        </p:tgtEl>
                                      </p:cBhvr>
                                    </p:animEffect>
                                    <p:set>
                                      <p:cBhvr>
                                        <p:cTn id="242" dur="1" fill="hold">
                                          <p:stCondLst>
                                            <p:cond delay="499"/>
                                          </p:stCondLst>
                                        </p:cTn>
                                        <p:tgtEl>
                                          <p:spTgt spid="7">
                                            <p:graphicEl>
                                              <a:dgm id="{7640E225-9299-44EF-B4EE-5089F5318A9B}"/>
                                            </p:graphicEl>
                                          </p:spTgt>
                                        </p:tgtEl>
                                        <p:attrNameLst>
                                          <p:attrName>style.visibility</p:attrName>
                                        </p:attrNameLst>
                                      </p:cBhvr>
                                      <p:to>
                                        <p:strVal val="hidden"/>
                                      </p:to>
                                    </p:set>
                                  </p:childTnLst>
                                </p:cTn>
                              </p:par>
                              <p:par>
                                <p:cTn id="243" presetID="16" presetClass="exit" presetSubtype="21" fill="hold" grpId="1" nodeType="withEffect">
                                  <p:stCondLst>
                                    <p:cond delay="0"/>
                                  </p:stCondLst>
                                  <p:childTnLst>
                                    <p:animEffect transition="out" filter="barn(inVertical)">
                                      <p:cBhvr>
                                        <p:cTn id="244" dur="500"/>
                                        <p:tgtEl>
                                          <p:spTgt spid="7">
                                            <p:graphicEl>
                                              <a:dgm id="{EC16F149-22F6-410F-8A42-44B162AE0BA5}"/>
                                            </p:graphicEl>
                                          </p:spTgt>
                                        </p:tgtEl>
                                      </p:cBhvr>
                                    </p:animEffect>
                                    <p:set>
                                      <p:cBhvr>
                                        <p:cTn id="245" dur="1" fill="hold">
                                          <p:stCondLst>
                                            <p:cond delay="499"/>
                                          </p:stCondLst>
                                        </p:cTn>
                                        <p:tgtEl>
                                          <p:spTgt spid="7">
                                            <p:graphicEl>
                                              <a:dgm id="{EC16F149-22F6-410F-8A42-44B162AE0BA5}"/>
                                            </p:graphicEl>
                                          </p:spTgt>
                                        </p:tgtEl>
                                        <p:attrNameLst>
                                          <p:attrName>style.visibility</p:attrName>
                                        </p:attrNameLst>
                                      </p:cBhvr>
                                      <p:to>
                                        <p:strVal val="hidden"/>
                                      </p:to>
                                    </p:set>
                                  </p:childTnLst>
                                </p:cTn>
                              </p:par>
                              <p:par>
                                <p:cTn id="246" presetID="16" presetClass="exit" presetSubtype="21" fill="hold" grpId="1" nodeType="withEffect">
                                  <p:stCondLst>
                                    <p:cond delay="0"/>
                                  </p:stCondLst>
                                  <p:childTnLst>
                                    <p:animEffect transition="out" filter="barn(inVertical)">
                                      <p:cBhvr>
                                        <p:cTn id="247" dur="500"/>
                                        <p:tgtEl>
                                          <p:spTgt spid="7">
                                            <p:graphicEl>
                                              <a:dgm id="{F5BA2A24-61F2-4139-BE10-AE5DF07A3DB9}"/>
                                            </p:graphicEl>
                                          </p:spTgt>
                                        </p:tgtEl>
                                      </p:cBhvr>
                                    </p:animEffect>
                                    <p:set>
                                      <p:cBhvr>
                                        <p:cTn id="248" dur="1" fill="hold">
                                          <p:stCondLst>
                                            <p:cond delay="499"/>
                                          </p:stCondLst>
                                        </p:cTn>
                                        <p:tgtEl>
                                          <p:spTgt spid="7">
                                            <p:graphicEl>
                                              <a:dgm id="{F5BA2A24-61F2-4139-BE10-AE5DF07A3DB9}"/>
                                            </p:graphicEl>
                                          </p:spTgt>
                                        </p:tgtEl>
                                        <p:attrNameLst>
                                          <p:attrName>style.visibility</p:attrName>
                                        </p:attrNameLst>
                                      </p:cBhvr>
                                      <p:to>
                                        <p:strVal val="hidden"/>
                                      </p:to>
                                    </p:set>
                                  </p:childTnLst>
                                </p:cTn>
                              </p:par>
                              <p:par>
                                <p:cTn id="249" presetID="16" presetClass="exit" presetSubtype="21" fill="hold" grpId="1" nodeType="withEffect">
                                  <p:stCondLst>
                                    <p:cond delay="0"/>
                                  </p:stCondLst>
                                  <p:childTnLst>
                                    <p:animEffect transition="out" filter="barn(inVertical)">
                                      <p:cBhvr>
                                        <p:cTn id="250" dur="500"/>
                                        <p:tgtEl>
                                          <p:spTgt spid="7">
                                            <p:graphicEl>
                                              <a:dgm id="{AD11F772-557B-4BC3-850D-8F0FC904B3FD}"/>
                                            </p:graphicEl>
                                          </p:spTgt>
                                        </p:tgtEl>
                                      </p:cBhvr>
                                    </p:animEffect>
                                    <p:set>
                                      <p:cBhvr>
                                        <p:cTn id="251" dur="1" fill="hold">
                                          <p:stCondLst>
                                            <p:cond delay="499"/>
                                          </p:stCondLst>
                                        </p:cTn>
                                        <p:tgtEl>
                                          <p:spTgt spid="7">
                                            <p:graphicEl>
                                              <a:dgm id="{AD11F772-557B-4BC3-850D-8F0FC904B3FD}"/>
                                            </p:graphicEl>
                                          </p:spTgt>
                                        </p:tgtEl>
                                        <p:attrNameLst>
                                          <p:attrName>style.visibility</p:attrName>
                                        </p:attrNameLst>
                                      </p:cBhvr>
                                      <p:to>
                                        <p:strVal val="hidden"/>
                                      </p:to>
                                    </p:set>
                                  </p:childTnLst>
                                </p:cTn>
                              </p:par>
                              <p:par>
                                <p:cTn id="252" presetID="16" presetClass="exit" presetSubtype="21" fill="hold" grpId="1" nodeType="withEffect">
                                  <p:stCondLst>
                                    <p:cond delay="0"/>
                                  </p:stCondLst>
                                  <p:childTnLst>
                                    <p:animEffect transition="out" filter="barn(inVertical)">
                                      <p:cBhvr>
                                        <p:cTn id="253" dur="500"/>
                                        <p:tgtEl>
                                          <p:spTgt spid="7">
                                            <p:graphicEl>
                                              <a:dgm id="{668A7D42-5809-40E2-85E2-BC6A80C0EBB4}"/>
                                            </p:graphicEl>
                                          </p:spTgt>
                                        </p:tgtEl>
                                      </p:cBhvr>
                                    </p:animEffect>
                                    <p:set>
                                      <p:cBhvr>
                                        <p:cTn id="254" dur="1" fill="hold">
                                          <p:stCondLst>
                                            <p:cond delay="499"/>
                                          </p:stCondLst>
                                        </p:cTn>
                                        <p:tgtEl>
                                          <p:spTgt spid="7">
                                            <p:graphicEl>
                                              <a:dgm id="{668A7D42-5809-40E2-85E2-BC6A80C0EBB4}"/>
                                            </p:graphicEl>
                                          </p:spTgt>
                                        </p:tgtEl>
                                        <p:attrNameLst>
                                          <p:attrName>style.visibility</p:attrName>
                                        </p:attrNameLst>
                                      </p:cBhvr>
                                      <p:to>
                                        <p:strVal val="hidden"/>
                                      </p:to>
                                    </p:set>
                                  </p:childTnLst>
                                </p:cTn>
                              </p:par>
                              <p:par>
                                <p:cTn id="255" presetID="16" presetClass="exit" presetSubtype="21" fill="hold" grpId="1" nodeType="withEffect">
                                  <p:stCondLst>
                                    <p:cond delay="0"/>
                                  </p:stCondLst>
                                  <p:childTnLst>
                                    <p:animEffect transition="out" filter="barn(inVertical)">
                                      <p:cBhvr>
                                        <p:cTn id="256" dur="500"/>
                                        <p:tgtEl>
                                          <p:spTgt spid="7">
                                            <p:graphicEl>
                                              <a:dgm id="{22161882-CBD7-4307-8580-43FF74FC2DCB}"/>
                                            </p:graphicEl>
                                          </p:spTgt>
                                        </p:tgtEl>
                                      </p:cBhvr>
                                    </p:animEffect>
                                    <p:set>
                                      <p:cBhvr>
                                        <p:cTn id="257" dur="1" fill="hold">
                                          <p:stCondLst>
                                            <p:cond delay="499"/>
                                          </p:stCondLst>
                                        </p:cTn>
                                        <p:tgtEl>
                                          <p:spTgt spid="7">
                                            <p:graphicEl>
                                              <a:dgm id="{22161882-CBD7-4307-8580-43FF74FC2DCB}"/>
                                            </p:graphicEl>
                                          </p:spTgt>
                                        </p:tgtEl>
                                        <p:attrNameLst>
                                          <p:attrName>style.visibility</p:attrName>
                                        </p:attrNameLst>
                                      </p:cBhvr>
                                      <p:to>
                                        <p:strVal val="hidden"/>
                                      </p:to>
                                    </p:set>
                                  </p:childTnLst>
                                </p:cTn>
                              </p:par>
                              <p:par>
                                <p:cTn id="258" presetID="16" presetClass="exit" presetSubtype="21" fill="hold" grpId="1" nodeType="withEffect">
                                  <p:stCondLst>
                                    <p:cond delay="0"/>
                                  </p:stCondLst>
                                  <p:childTnLst>
                                    <p:animEffect transition="out" filter="barn(inVertical)">
                                      <p:cBhvr>
                                        <p:cTn id="259" dur="500"/>
                                        <p:tgtEl>
                                          <p:spTgt spid="7">
                                            <p:graphicEl>
                                              <a:dgm id="{5F169280-842F-4B30-985F-A398FED2645B}"/>
                                            </p:graphicEl>
                                          </p:spTgt>
                                        </p:tgtEl>
                                      </p:cBhvr>
                                    </p:animEffect>
                                    <p:set>
                                      <p:cBhvr>
                                        <p:cTn id="260" dur="1" fill="hold">
                                          <p:stCondLst>
                                            <p:cond delay="499"/>
                                          </p:stCondLst>
                                        </p:cTn>
                                        <p:tgtEl>
                                          <p:spTgt spid="7">
                                            <p:graphicEl>
                                              <a:dgm id="{5F169280-842F-4B30-985F-A398FED2645B}"/>
                                            </p:graphicEl>
                                          </p:spTgt>
                                        </p:tgtEl>
                                        <p:attrNameLst>
                                          <p:attrName>style.visibility</p:attrName>
                                        </p:attrNameLst>
                                      </p:cBhvr>
                                      <p:to>
                                        <p:strVal val="hidden"/>
                                      </p:to>
                                    </p:set>
                                  </p:childTnLst>
                                </p:cTn>
                              </p:par>
                              <p:par>
                                <p:cTn id="261" presetID="16" presetClass="exit" presetSubtype="21" fill="hold" grpId="1" nodeType="withEffect">
                                  <p:stCondLst>
                                    <p:cond delay="0"/>
                                  </p:stCondLst>
                                  <p:childTnLst>
                                    <p:animEffect transition="out" filter="barn(inVertical)">
                                      <p:cBhvr>
                                        <p:cTn id="262" dur="500"/>
                                        <p:tgtEl>
                                          <p:spTgt spid="7">
                                            <p:graphicEl>
                                              <a:dgm id="{A865D713-E78F-42C3-B1D8-5881A732B23D}"/>
                                            </p:graphicEl>
                                          </p:spTgt>
                                        </p:tgtEl>
                                      </p:cBhvr>
                                    </p:animEffect>
                                    <p:set>
                                      <p:cBhvr>
                                        <p:cTn id="263" dur="1" fill="hold">
                                          <p:stCondLst>
                                            <p:cond delay="499"/>
                                          </p:stCondLst>
                                        </p:cTn>
                                        <p:tgtEl>
                                          <p:spTgt spid="7">
                                            <p:graphicEl>
                                              <a:dgm id="{A865D713-E78F-42C3-B1D8-5881A732B23D}"/>
                                            </p:graphicEl>
                                          </p:spTgt>
                                        </p:tgtEl>
                                        <p:attrNameLst>
                                          <p:attrName>style.visibility</p:attrName>
                                        </p:attrNameLst>
                                      </p:cBhvr>
                                      <p:to>
                                        <p:strVal val="hidden"/>
                                      </p:to>
                                    </p:set>
                                  </p:childTnLst>
                                </p:cTn>
                              </p:par>
                              <p:par>
                                <p:cTn id="264" presetID="16" presetClass="exit" presetSubtype="21" fill="hold" grpId="1" nodeType="withEffect">
                                  <p:stCondLst>
                                    <p:cond delay="0"/>
                                  </p:stCondLst>
                                  <p:childTnLst>
                                    <p:animEffect transition="out" filter="barn(inVertical)">
                                      <p:cBhvr>
                                        <p:cTn id="265" dur="500"/>
                                        <p:tgtEl>
                                          <p:spTgt spid="7">
                                            <p:graphicEl>
                                              <a:dgm id="{487BB704-C04A-43A3-99C6-7B32F3922A61}"/>
                                            </p:graphicEl>
                                          </p:spTgt>
                                        </p:tgtEl>
                                      </p:cBhvr>
                                    </p:animEffect>
                                    <p:set>
                                      <p:cBhvr>
                                        <p:cTn id="266" dur="1" fill="hold">
                                          <p:stCondLst>
                                            <p:cond delay="499"/>
                                          </p:stCondLst>
                                        </p:cTn>
                                        <p:tgtEl>
                                          <p:spTgt spid="7">
                                            <p:graphicEl>
                                              <a:dgm id="{487BB704-C04A-43A3-99C6-7B32F3922A61}"/>
                                            </p:graphicEl>
                                          </p:spTgt>
                                        </p:tgtEl>
                                        <p:attrNameLst>
                                          <p:attrName>style.visibility</p:attrName>
                                        </p:attrNameLst>
                                      </p:cBhvr>
                                      <p:to>
                                        <p:strVal val="hidden"/>
                                      </p:to>
                                    </p:set>
                                  </p:childTnLst>
                                </p:cTn>
                              </p:par>
                              <p:par>
                                <p:cTn id="267" presetID="16" presetClass="exit" presetSubtype="21" fill="hold" grpId="1" nodeType="withEffect">
                                  <p:stCondLst>
                                    <p:cond delay="0"/>
                                  </p:stCondLst>
                                  <p:childTnLst>
                                    <p:animEffect transition="out" filter="barn(inVertical)">
                                      <p:cBhvr>
                                        <p:cTn id="268" dur="500"/>
                                        <p:tgtEl>
                                          <p:spTgt spid="7">
                                            <p:graphicEl>
                                              <a:dgm id="{0D62A75C-ECE6-4F7B-8F19-7A75224D037A}"/>
                                            </p:graphicEl>
                                          </p:spTgt>
                                        </p:tgtEl>
                                      </p:cBhvr>
                                    </p:animEffect>
                                    <p:set>
                                      <p:cBhvr>
                                        <p:cTn id="269" dur="1" fill="hold">
                                          <p:stCondLst>
                                            <p:cond delay="499"/>
                                          </p:stCondLst>
                                        </p:cTn>
                                        <p:tgtEl>
                                          <p:spTgt spid="7">
                                            <p:graphicEl>
                                              <a:dgm id="{0D62A75C-ECE6-4F7B-8F19-7A75224D037A}"/>
                                            </p:graphicEl>
                                          </p:spTgt>
                                        </p:tgtEl>
                                        <p:attrNameLst>
                                          <p:attrName>style.visibility</p:attrName>
                                        </p:attrNameLst>
                                      </p:cBhvr>
                                      <p:to>
                                        <p:strVal val="hidden"/>
                                      </p:to>
                                    </p:set>
                                  </p:childTnLst>
                                </p:cTn>
                              </p:par>
                              <p:par>
                                <p:cTn id="270" presetID="16" presetClass="exit" presetSubtype="21" fill="hold" grpId="1" nodeType="withEffect">
                                  <p:stCondLst>
                                    <p:cond delay="0"/>
                                  </p:stCondLst>
                                  <p:childTnLst>
                                    <p:animEffect transition="out" filter="barn(inVertical)">
                                      <p:cBhvr>
                                        <p:cTn id="271" dur="500"/>
                                        <p:tgtEl>
                                          <p:spTgt spid="7">
                                            <p:graphicEl>
                                              <a:dgm id="{93DF0F97-93F1-4C52-9436-CF139C40BBD6}"/>
                                            </p:graphicEl>
                                          </p:spTgt>
                                        </p:tgtEl>
                                      </p:cBhvr>
                                    </p:animEffect>
                                    <p:set>
                                      <p:cBhvr>
                                        <p:cTn id="272" dur="1" fill="hold">
                                          <p:stCondLst>
                                            <p:cond delay="499"/>
                                          </p:stCondLst>
                                        </p:cTn>
                                        <p:tgtEl>
                                          <p:spTgt spid="7">
                                            <p:graphicEl>
                                              <a:dgm id="{93DF0F97-93F1-4C52-9436-CF139C40BBD6}"/>
                                            </p:graphicEl>
                                          </p:spTgt>
                                        </p:tgtEl>
                                        <p:attrNameLst>
                                          <p:attrName>style.visibility</p:attrName>
                                        </p:attrNameLst>
                                      </p:cBhvr>
                                      <p:to>
                                        <p:strVal val="hidden"/>
                                      </p:to>
                                    </p:set>
                                  </p:childTnLst>
                                </p:cTn>
                              </p:par>
                              <p:par>
                                <p:cTn id="273" presetID="16" presetClass="exit" presetSubtype="21" fill="hold" grpId="1" nodeType="withEffect">
                                  <p:stCondLst>
                                    <p:cond delay="0"/>
                                  </p:stCondLst>
                                  <p:childTnLst>
                                    <p:animEffect transition="out" filter="barn(inVertical)">
                                      <p:cBhvr>
                                        <p:cTn id="274" dur="500"/>
                                        <p:tgtEl>
                                          <p:spTgt spid="7">
                                            <p:graphicEl>
                                              <a:dgm id="{8AD81164-5BD7-4EA6-9F2C-8C1E227FA16B}"/>
                                            </p:graphicEl>
                                          </p:spTgt>
                                        </p:tgtEl>
                                      </p:cBhvr>
                                    </p:animEffect>
                                    <p:set>
                                      <p:cBhvr>
                                        <p:cTn id="275" dur="1" fill="hold">
                                          <p:stCondLst>
                                            <p:cond delay="499"/>
                                          </p:stCondLst>
                                        </p:cTn>
                                        <p:tgtEl>
                                          <p:spTgt spid="7">
                                            <p:graphicEl>
                                              <a:dgm id="{8AD81164-5BD7-4EA6-9F2C-8C1E227FA16B}"/>
                                            </p:graphicEl>
                                          </p:spTgt>
                                        </p:tgtEl>
                                        <p:attrNameLst>
                                          <p:attrName>style.visibility</p:attrName>
                                        </p:attrNameLst>
                                      </p:cBhvr>
                                      <p:to>
                                        <p:strVal val="hidden"/>
                                      </p:to>
                                    </p:set>
                                  </p:childTnLst>
                                </p:cTn>
                              </p:par>
                              <p:par>
                                <p:cTn id="276" presetID="16" presetClass="exit" presetSubtype="21" fill="hold" grpId="1" nodeType="withEffect">
                                  <p:stCondLst>
                                    <p:cond delay="0"/>
                                  </p:stCondLst>
                                  <p:childTnLst>
                                    <p:animEffect transition="out" filter="barn(inVertical)">
                                      <p:cBhvr>
                                        <p:cTn id="277" dur="500"/>
                                        <p:tgtEl>
                                          <p:spTgt spid="7">
                                            <p:graphicEl>
                                              <a:dgm id="{03D5380A-2E84-48C6-A74D-F8D4E9DE37DA}"/>
                                            </p:graphicEl>
                                          </p:spTgt>
                                        </p:tgtEl>
                                      </p:cBhvr>
                                    </p:animEffect>
                                    <p:set>
                                      <p:cBhvr>
                                        <p:cTn id="278" dur="1" fill="hold">
                                          <p:stCondLst>
                                            <p:cond delay="499"/>
                                          </p:stCondLst>
                                        </p:cTn>
                                        <p:tgtEl>
                                          <p:spTgt spid="7">
                                            <p:graphicEl>
                                              <a:dgm id="{03D5380A-2E84-48C6-A74D-F8D4E9DE37DA}"/>
                                            </p:graphicEl>
                                          </p:spTgt>
                                        </p:tgtEl>
                                        <p:attrNameLst>
                                          <p:attrName>style.visibility</p:attrName>
                                        </p:attrNameLst>
                                      </p:cBhvr>
                                      <p:to>
                                        <p:strVal val="hidden"/>
                                      </p:to>
                                    </p:set>
                                  </p:childTnLst>
                                </p:cTn>
                              </p:par>
                            </p:childTnLst>
                          </p:cTn>
                        </p:par>
                        <p:par>
                          <p:cTn id="279" fill="hold">
                            <p:stCondLst>
                              <p:cond delay="500"/>
                            </p:stCondLst>
                            <p:childTnLst>
                              <p:par>
                                <p:cTn id="280" presetID="53" presetClass="entr" presetSubtype="528" fill="hold" nodeType="afterEffect">
                                  <p:stCondLst>
                                    <p:cond delay="0"/>
                                  </p:stCondLst>
                                  <p:childTnLst>
                                    <p:set>
                                      <p:cBhvr>
                                        <p:cTn id="281" dur="1" fill="hold">
                                          <p:stCondLst>
                                            <p:cond delay="0"/>
                                          </p:stCondLst>
                                        </p:cTn>
                                        <p:tgtEl>
                                          <p:spTgt spid="9"/>
                                        </p:tgtEl>
                                        <p:attrNameLst>
                                          <p:attrName>style.visibility</p:attrName>
                                        </p:attrNameLst>
                                      </p:cBhvr>
                                      <p:to>
                                        <p:strVal val="visible"/>
                                      </p:to>
                                    </p:set>
                                    <p:anim calcmode="lin" valueType="num">
                                      <p:cBhvr>
                                        <p:cTn id="282" dur="1000" fill="hold"/>
                                        <p:tgtEl>
                                          <p:spTgt spid="9"/>
                                        </p:tgtEl>
                                        <p:attrNameLst>
                                          <p:attrName>ppt_w</p:attrName>
                                        </p:attrNameLst>
                                      </p:cBhvr>
                                      <p:tavLst>
                                        <p:tav tm="0">
                                          <p:val>
                                            <p:fltVal val="0"/>
                                          </p:val>
                                        </p:tav>
                                        <p:tav tm="100000">
                                          <p:val>
                                            <p:strVal val="#ppt_w"/>
                                          </p:val>
                                        </p:tav>
                                      </p:tavLst>
                                    </p:anim>
                                    <p:anim calcmode="lin" valueType="num">
                                      <p:cBhvr>
                                        <p:cTn id="283" dur="1000" fill="hold"/>
                                        <p:tgtEl>
                                          <p:spTgt spid="9"/>
                                        </p:tgtEl>
                                        <p:attrNameLst>
                                          <p:attrName>ppt_h</p:attrName>
                                        </p:attrNameLst>
                                      </p:cBhvr>
                                      <p:tavLst>
                                        <p:tav tm="0">
                                          <p:val>
                                            <p:fltVal val="0"/>
                                          </p:val>
                                        </p:tav>
                                        <p:tav tm="100000">
                                          <p:val>
                                            <p:strVal val="#ppt_h"/>
                                          </p:val>
                                        </p:tav>
                                      </p:tavLst>
                                    </p:anim>
                                    <p:animEffect transition="in" filter="fade">
                                      <p:cBhvr>
                                        <p:cTn id="284" dur="1000"/>
                                        <p:tgtEl>
                                          <p:spTgt spid="9"/>
                                        </p:tgtEl>
                                      </p:cBhvr>
                                    </p:animEffect>
                                    <p:anim calcmode="lin" valueType="num">
                                      <p:cBhvr>
                                        <p:cTn id="285" dur="1000" fill="hold"/>
                                        <p:tgtEl>
                                          <p:spTgt spid="9"/>
                                        </p:tgtEl>
                                        <p:attrNameLst>
                                          <p:attrName>ppt_x</p:attrName>
                                        </p:attrNameLst>
                                      </p:cBhvr>
                                      <p:tavLst>
                                        <p:tav tm="0">
                                          <p:val>
                                            <p:fltVal val="0.5"/>
                                          </p:val>
                                        </p:tav>
                                        <p:tav tm="100000">
                                          <p:val>
                                            <p:strVal val="#ppt_x"/>
                                          </p:val>
                                        </p:tav>
                                      </p:tavLst>
                                    </p:anim>
                                    <p:anim calcmode="lin" valueType="num">
                                      <p:cBhvr>
                                        <p:cTn id="286" dur="1000" fill="hold"/>
                                        <p:tgtEl>
                                          <p:spTgt spid="9"/>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Graphic spid="7" grpId="0">
        <p:bldSub>
          <a:bldDgm bld="one"/>
        </p:bldSub>
      </p:bldGraphic>
      <p:bldGraphic spid="7" grpId="1" uiExpand="1">
        <p:bldSub>
          <a:bldDgm bld="one"/>
        </p:bldSub>
      </p:bldGraphic>
      <p:bldP spid="18" grpId="0" animBg="1"/>
      <p:bldP spid="18"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FDE825-BF39-3C83-A81F-DA5AD082E74B}"/>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B6E6531A-0776-43BA-A852-5FB5C7753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56085" y="533400"/>
            <a:ext cx="9079832" cy="5077326"/>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8C5273F-2B84-46BF-A94F-1A20E13B3A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605" y="763203"/>
            <a:ext cx="8622792" cy="461772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9D94433-FAC0-CC75-109D-4BC53BD68C63}"/>
              </a:ext>
            </a:extLst>
          </p:cNvPr>
          <p:cNvSpPr/>
          <p:nvPr/>
        </p:nvSpPr>
        <p:spPr>
          <a:xfrm flipV="1">
            <a:off x="1784605" y="777240"/>
            <a:ext cx="8622790" cy="4617720"/>
          </a:xfrm>
          <a:prstGeom prst="rect">
            <a:avLst/>
          </a:prstGeom>
          <a:gradFill flip="none" rotWithShape="1">
            <a:gsLst>
              <a:gs pos="34000">
                <a:schemeClr val="accent6">
                  <a:lumMod val="21000"/>
                  <a:lumOff val="79000"/>
                </a:schemeClr>
              </a:gs>
              <a:gs pos="100000">
                <a:schemeClr val="accent6">
                  <a:lumMod val="95000"/>
                  <a:lumOff val="5000"/>
                </a:schemeClr>
              </a:gs>
              <a:gs pos="99000">
                <a:schemeClr val="accent6">
                  <a:lumMod val="40000"/>
                  <a:lumOff val="60000"/>
                </a:schemeClr>
              </a:gs>
            </a:gsLst>
            <a:lin ang="5400000" scaled="0"/>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 name="Picture 68">
            <a:extLst>
              <a:ext uri="{FF2B5EF4-FFF2-40B4-BE49-F238E27FC236}">
                <a16:creationId xmlns:a16="http://schemas.microsoft.com/office/drawing/2014/main" id="{103296F5-E6E6-2C8C-5397-8FB2BE780919}"/>
              </a:ext>
            </a:extLst>
          </p:cNvPr>
          <p:cNvPicPr>
            <a:picLocks noChangeAspect="1"/>
          </p:cNvPicPr>
          <p:nvPr/>
        </p:nvPicPr>
        <p:blipFill>
          <a:blip r:embed="rId3"/>
          <a:stretch>
            <a:fillRect/>
          </a:stretch>
        </p:blipFill>
        <p:spPr>
          <a:xfrm>
            <a:off x="3580598" y="777240"/>
            <a:ext cx="5322770" cy="4603683"/>
          </a:xfrm>
          <a:prstGeom prst="rect">
            <a:avLst/>
          </a:prstGeom>
        </p:spPr>
      </p:pic>
    </p:spTree>
    <p:extLst>
      <p:ext uri="{BB962C8B-B14F-4D97-AF65-F5344CB8AC3E}">
        <p14:creationId xmlns:p14="http://schemas.microsoft.com/office/powerpoint/2010/main" val="4189522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AF457D-B471-827C-C213-DAC8FCA8970B}"/>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AA9EEF6-B828-FA67-FB6B-5B48E85593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56085" y="533400"/>
            <a:ext cx="9079832" cy="5077326"/>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C723F55-FDEA-5385-5D8B-587BA5EAA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605" y="763203"/>
            <a:ext cx="8622792" cy="461772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0F67A25-4563-BB38-0C3E-09604EDC5068}"/>
              </a:ext>
            </a:extLst>
          </p:cNvPr>
          <p:cNvSpPr/>
          <p:nvPr/>
        </p:nvSpPr>
        <p:spPr>
          <a:xfrm flipV="1">
            <a:off x="1784605" y="777240"/>
            <a:ext cx="8622790" cy="4617720"/>
          </a:xfrm>
          <a:prstGeom prst="rect">
            <a:avLst/>
          </a:prstGeom>
          <a:gradFill flip="none" rotWithShape="1">
            <a:gsLst>
              <a:gs pos="34000">
                <a:schemeClr val="accent6">
                  <a:lumMod val="21000"/>
                  <a:lumOff val="79000"/>
                </a:schemeClr>
              </a:gs>
              <a:gs pos="100000">
                <a:schemeClr val="accent6">
                  <a:lumMod val="95000"/>
                  <a:lumOff val="5000"/>
                </a:schemeClr>
              </a:gs>
              <a:gs pos="99000">
                <a:schemeClr val="accent6">
                  <a:lumMod val="40000"/>
                  <a:lumOff val="60000"/>
                </a:schemeClr>
              </a:gs>
            </a:gsLst>
            <a:lin ang="5400000" scaled="0"/>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C237882-0063-E229-6ADB-5862A917C511}"/>
              </a:ext>
            </a:extLst>
          </p:cNvPr>
          <p:cNvPicPr>
            <a:picLocks noChangeAspect="1"/>
          </p:cNvPicPr>
          <p:nvPr/>
        </p:nvPicPr>
        <p:blipFill>
          <a:blip r:embed="rId3"/>
          <a:stretch>
            <a:fillRect/>
          </a:stretch>
        </p:blipFill>
        <p:spPr>
          <a:xfrm>
            <a:off x="-551543" y="389020"/>
            <a:ext cx="11055192" cy="5077326"/>
          </a:xfrm>
          <a:prstGeom prst="rect">
            <a:avLst/>
          </a:prstGeom>
        </p:spPr>
      </p:pic>
    </p:spTree>
    <p:extLst>
      <p:ext uri="{BB962C8B-B14F-4D97-AF65-F5344CB8AC3E}">
        <p14:creationId xmlns:p14="http://schemas.microsoft.com/office/powerpoint/2010/main" val="1484763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39E3D4-30B4-6C92-4710-4E4C4D929C1C}"/>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FE60F1D4-E6FC-532E-A6CE-EA7E5A13AAFD}"/>
              </a:ext>
            </a:extLst>
          </p:cNvPr>
          <p:cNvPicPr>
            <a:picLocks noChangeAspect="1"/>
          </p:cNvPicPr>
          <p:nvPr/>
        </p:nvPicPr>
        <p:blipFill>
          <a:blip r:embed="rId3"/>
          <a:stretch>
            <a:fillRect/>
          </a:stretch>
        </p:blipFill>
        <p:spPr>
          <a:xfrm>
            <a:off x="8455" y="0"/>
            <a:ext cx="12175090" cy="6858000"/>
          </a:xfrm>
          <a:prstGeom prst="rect">
            <a:avLst/>
          </a:prstGeom>
        </p:spPr>
      </p:pic>
      <p:pic>
        <p:nvPicPr>
          <p:cNvPr id="2" name="Picture 1">
            <a:hlinkClick r:id="rId4"/>
            <a:extLst>
              <a:ext uri="{FF2B5EF4-FFF2-40B4-BE49-F238E27FC236}">
                <a16:creationId xmlns:a16="http://schemas.microsoft.com/office/drawing/2014/main" id="{03C08BC6-4A51-B2C0-05D7-F4BAAC1968F9}"/>
              </a:ext>
            </a:extLst>
          </p:cNvPr>
          <p:cNvPicPr>
            <a:picLocks noChangeAspect="1"/>
          </p:cNvPicPr>
          <p:nvPr/>
        </p:nvPicPr>
        <p:blipFill>
          <a:blip r:embed="rId5">
            <a:alphaModFix amt="85000"/>
          </a:blip>
          <a:srcRect l="15762" t="17840" r="12496" b="21963"/>
          <a:stretch/>
        </p:blipFill>
        <p:spPr>
          <a:xfrm>
            <a:off x="3502759" y="1398767"/>
            <a:ext cx="5186482" cy="4060465"/>
          </a:xfrm>
          <a:prstGeom prst="ellipse">
            <a:avLst/>
          </a:prstGeom>
          <a:effectLst>
            <a:softEdge rad="88900"/>
          </a:effectLst>
        </p:spPr>
      </p:pic>
      <p:sp>
        <p:nvSpPr>
          <p:cNvPr id="3" name="TextBox 2">
            <a:extLst>
              <a:ext uri="{FF2B5EF4-FFF2-40B4-BE49-F238E27FC236}">
                <a16:creationId xmlns:a16="http://schemas.microsoft.com/office/drawing/2014/main" id="{B8A94DA4-F0CF-A600-B82B-03BEC4633AC3}"/>
              </a:ext>
            </a:extLst>
          </p:cNvPr>
          <p:cNvSpPr txBox="1"/>
          <p:nvPr/>
        </p:nvSpPr>
        <p:spPr>
          <a:xfrm>
            <a:off x="561975" y="2105560"/>
            <a:ext cx="11068050" cy="1323439"/>
          </a:xfrm>
          <a:prstGeom prst="rect">
            <a:avLst/>
          </a:prstGeom>
          <a:noFill/>
          <a:effectLst/>
        </p:spPr>
        <p:txBody>
          <a:bodyPr wrap="square">
            <a:spAutoFit/>
          </a:bodyPr>
          <a:lstStyle/>
          <a:p>
            <a:pPr marL="0" indent="0" algn="ctr">
              <a:buNone/>
            </a:pPr>
            <a:r>
              <a:rPr lang="en-US" sz="8000" b="1" spc="-300">
                <a:ln>
                  <a:solidFill>
                    <a:srgbClr val="7030A0"/>
                  </a:solidFill>
                </a:ln>
                <a:solidFill>
                  <a:srgbClr val="FCEAFC"/>
                </a:solidFill>
                <a:effectLst>
                  <a:outerShdw blurRad="50800" dist="38100" dir="2700000" algn="tl" rotWithShape="0">
                    <a:prstClr val="black">
                      <a:alpha val="40000"/>
                    </a:prstClr>
                  </a:outerShdw>
                </a:effectLst>
                <a:latin typeface="MV Boli" panose="02000500030200090000" pitchFamily="2" charset="0"/>
                <a:cs typeface="MV Boli" panose="02000500030200090000" pitchFamily="2" charset="0"/>
              </a:rPr>
              <a:t>From Pieces to Pattern:</a:t>
            </a:r>
          </a:p>
        </p:txBody>
      </p:sp>
      <p:sp>
        <p:nvSpPr>
          <p:cNvPr id="4" name="Subtitle 2">
            <a:extLst>
              <a:ext uri="{FF2B5EF4-FFF2-40B4-BE49-F238E27FC236}">
                <a16:creationId xmlns:a16="http://schemas.microsoft.com/office/drawing/2014/main" id="{177639F5-5BA4-3DF5-52BC-0EAE96652CD6}"/>
              </a:ext>
            </a:extLst>
          </p:cNvPr>
          <p:cNvSpPr txBox="1">
            <a:spLocks/>
          </p:cNvSpPr>
          <p:nvPr/>
        </p:nvSpPr>
        <p:spPr>
          <a:xfrm>
            <a:off x="955676" y="3048619"/>
            <a:ext cx="10034006" cy="1234456"/>
          </a:xfrm>
          <a:prstGeom prst="rect">
            <a:avLst/>
          </a:prstGeom>
          <a:ln>
            <a:noFill/>
          </a:ln>
          <a:effectLst/>
        </p:spPr>
        <p:txBody>
          <a:bodyPr vert="horz" lIns="91440" tIns="45720" rIns="91440" bIns="45720" rtlCol="0" anchor="t">
            <a:no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ctr">
              <a:buFont typeface="Arial" panose="020B0604020202020204" pitchFamily="34" charset="0"/>
              <a:buNone/>
            </a:pPr>
            <a:r>
              <a:rPr lang="en-US" sz="6600" b="1" spc="-300">
                <a:ln>
                  <a:solidFill>
                    <a:srgbClr val="7030A0"/>
                  </a:solidFill>
                </a:ln>
                <a:solidFill>
                  <a:srgbClr val="FCEAFC"/>
                </a:solidFill>
                <a:latin typeface="MV Boli" panose="02000500030200090000" pitchFamily="2" charset="0"/>
                <a:cs typeface="MV Boli" panose="02000500030200090000" pitchFamily="2" charset="0"/>
              </a:rPr>
              <a:t>Watch it work!</a:t>
            </a:r>
          </a:p>
        </p:txBody>
      </p:sp>
    </p:spTree>
    <p:extLst>
      <p:ext uri="{BB962C8B-B14F-4D97-AF65-F5344CB8AC3E}">
        <p14:creationId xmlns:p14="http://schemas.microsoft.com/office/powerpoint/2010/main" val="4057439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2000"/>
                                        <p:tgtEl>
                                          <p:spTgt spid="3">
                                            <p:txEl>
                                              <p:pRg st="0" end="0"/>
                                            </p:txEl>
                                          </p:spTgt>
                                        </p:tgtEl>
                                      </p:cBhvr>
                                    </p:animEffect>
                                  </p:childTnLst>
                                </p:cTn>
                              </p:par>
                            </p:childTnLst>
                          </p:cTn>
                        </p:par>
                        <p:par>
                          <p:cTn id="8" fill="hold">
                            <p:stCondLst>
                              <p:cond delay="2000"/>
                            </p:stCondLst>
                            <p:childTnLst>
                              <p:par>
                                <p:cTn id="9" presetID="10" presetClass="exit" presetSubtype="0" fill="hold" grpId="0" nodeType="afterEffect">
                                  <p:stCondLst>
                                    <p:cond delay="0"/>
                                  </p:stCondLst>
                                  <p:childTnLst>
                                    <p:animEffect transition="out" filter="fade">
                                      <p:cBhvr>
                                        <p:cTn id="10" dur="500"/>
                                        <p:tgtEl>
                                          <p:spTgt spid="3">
                                            <p:txEl>
                                              <p:pRg st="0" end="0"/>
                                            </p:txEl>
                                          </p:spTgt>
                                        </p:tgtEl>
                                      </p:cBhvr>
                                    </p:animEffect>
                                    <p:set>
                                      <p:cBhvr>
                                        <p:cTn id="11" dur="1" fill="hold">
                                          <p:stCondLst>
                                            <p:cond delay="499"/>
                                          </p:stCondLst>
                                        </p:cTn>
                                        <p:tgtEl>
                                          <p:spTgt spid="3">
                                            <p:txEl>
                                              <p:pRg st="0" end="0"/>
                                            </p:txEl>
                                          </p:spTgt>
                                        </p:tgtEl>
                                        <p:attrNameLst>
                                          <p:attrName>style.visibility</p:attrName>
                                        </p:attrNameLst>
                                      </p:cBhvr>
                                      <p:to>
                                        <p:strVal val="hidden"/>
                                      </p:to>
                                    </p:se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wipe(left)">
                                      <p:cBhvr>
                                        <p:cTn id="15" dur="2250"/>
                                        <p:tgtEl>
                                          <p:spTgt spid="4">
                                            <p:txEl>
                                              <p:pRg st="0" end="0"/>
                                            </p:txEl>
                                          </p:spTgt>
                                        </p:tgtEl>
                                      </p:cBhvr>
                                    </p:animEffect>
                                  </p:childTnLst>
                                </p:cTn>
                              </p:par>
                            </p:childTnLst>
                          </p:cTn>
                        </p:par>
                        <p:par>
                          <p:cTn id="16" fill="hold">
                            <p:stCondLst>
                              <p:cond delay="4750"/>
                            </p:stCondLst>
                            <p:childTnLst>
                              <p:par>
                                <p:cTn id="17" presetID="22" presetClass="exit" presetSubtype="4" fill="hold" grpId="1" nodeType="afterEffect">
                                  <p:stCondLst>
                                    <p:cond delay="0"/>
                                  </p:stCondLst>
                                  <p:childTnLst>
                                    <p:animEffect transition="out" filter="wipe(down)">
                                      <p:cBhvr>
                                        <p:cTn id="18" dur="500"/>
                                        <p:tgtEl>
                                          <p:spTgt spid="4">
                                            <p:txEl>
                                              <p:pRg st="0" end="0"/>
                                            </p:txEl>
                                          </p:spTgt>
                                        </p:tgtEl>
                                      </p:cBhvr>
                                    </p:animEffect>
                                    <p:set>
                                      <p:cBhvr>
                                        <p:cTn id="19" dur="1" fill="hold">
                                          <p:stCondLst>
                                            <p:cond delay="499"/>
                                          </p:stCondLst>
                                        </p:cTn>
                                        <p:tgtEl>
                                          <p:spTgt spid="4">
                                            <p:txEl>
                                              <p:pRg st="0" end="0"/>
                                            </p:txEl>
                                          </p:spTgt>
                                        </p:tgtEl>
                                        <p:attrNameLst>
                                          <p:attrName>style.visibility</p:attrName>
                                        </p:attrNameLst>
                                      </p:cBhvr>
                                      <p:to>
                                        <p:strVal val="hidden"/>
                                      </p:to>
                                    </p:set>
                                  </p:childTnLst>
                                </p:cTn>
                              </p:par>
                            </p:childTnLst>
                          </p:cTn>
                        </p:par>
                        <p:par>
                          <p:cTn id="20" fill="hold">
                            <p:stCondLst>
                              <p:cond delay="5250"/>
                            </p:stCondLst>
                            <p:childTnLst>
                              <p:par>
                                <p:cTn id="21" presetID="53" presetClass="entr" presetSubtype="16"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 calcmode="lin" valueType="num">
                                      <p:cBhvr>
                                        <p:cTn id="23" dur="1000" fill="hold"/>
                                        <p:tgtEl>
                                          <p:spTgt spid="2"/>
                                        </p:tgtEl>
                                        <p:attrNameLst>
                                          <p:attrName>ppt_w</p:attrName>
                                        </p:attrNameLst>
                                      </p:cBhvr>
                                      <p:tavLst>
                                        <p:tav tm="0">
                                          <p:val>
                                            <p:fltVal val="0"/>
                                          </p:val>
                                        </p:tav>
                                        <p:tav tm="100000">
                                          <p:val>
                                            <p:strVal val="#ppt_w"/>
                                          </p:val>
                                        </p:tav>
                                      </p:tavLst>
                                    </p:anim>
                                    <p:anim calcmode="lin" valueType="num">
                                      <p:cBhvr>
                                        <p:cTn id="24" dur="1000" fill="hold"/>
                                        <p:tgtEl>
                                          <p:spTgt spid="2"/>
                                        </p:tgtEl>
                                        <p:attrNameLst>
                                          <p:attrName>ppt_h</p:attrName>
                                        </p:attrNameLst>
                                      </p:cBhvr>
                                      <p:tavLst>
                                        <p:tav tm="0">
                                          <p:val>
                                            <p:fltVal val="0"/>
                                          </p:val>
                                        </p:tav>
                                        <p:tav tm="100000">
                                          <p:val>
                                            <p:strVal val="#ppt_h"/>
                                          </p:val>
                                        </p:tav>
                                      </p:tavLst>
                                    </p:anim>
                                    <p:animEffect transition="in" filter="fade">
                                      <p:cBhvr>
                                        <p:cTn id="25"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P spid="4" grpId="0" build="p"/>
      <p:bldP spid="4" grpId="1" build="allAtOnce"/>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5B333A-726E-3843-012F-CDD48F2E7E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6A5ADB-B152-81F4-EBF7-8101A38BC5BD}"/>
              </a:ext>
            </a:extLst>
          </p:cNvPr>
          <p:cNvSpPr>
            <a:spLocks noGrp="1"/>
          </p:cNvSpPr>
          <p:nvPr>
            <p:ph type="title" idx="4294967295"/>
          </p:nvPr>
        </p:nvSpPr>
        <p:spPr>
          <a:xfrm>
            <a:off x="2241404" y="281702"/>
            <a:ext cx="7709192" cy="739775"/>
          </a:xfrm>
          <a:noFill/>
          <a:effectLst/>
        </p:spPr>
        <p:txBody>
          <a:bodyPr>
            <a:normAutofit fontScale="90000"/>
          </a:bodyPr>
          <a:lstStyle/>
          <a:p>
            <a:pPr algn="ctr"/>
            <a:r>
              <a:rPr lang="en-US" sz="4800" b="1">
                <a:solidFill>
                  <a:schemeClr val="bg1">
                    <a:lumMod val="85000"/>
                  </a:schemeClr>
                </a:solidFill>
                <a:effectLst>
                  <a:outerShdw blurRad="50800" dist="50800" dir="5400000" algn="ctr" rotWithShape="0">
                    <a:schemeClr val="tx1"/>
                  </a:outerShdw>
                </a:effectLst>
              </a:rPr>
              <a:t>Lessons Learned</a:t>
            </a:r>
          </a:p>
        </p:txBody>
      </p:sp>
      <p:graphicFrame>
        <p:nvGraphicFramePr>
          <p:cNvPr id="4" name="Diagram 3">
            <a:extLst>
              <a:ext uri="{FF2B5EF4-FFF2-40B4-BE49-F238E27FC236}">
                <a16:creationId xmlns:a16="http://schemas.microsoft.com/office/drawing/2014/main" id="{8361AE94-13F4-B9BE-8831-279ADDCC7FA8}"/>
              </a:ext>
            </a:extLst>
          </p:cNvPr>
          <p:cNvGraphicFramePr/>
          <p:nvPr>
            <p:extLst>
              <p:ext uri="{D42A27DB-BD31-4B8C-83A1-F6EECF244321}">
                <p14:modId xmlns:p14="http://schemas.microsoft.com/office/powerpoint/2010/main" val="3795797231"/>
              </p:ext>
            </p:extLst>
          </p:nvPr>
        </p:nvGraphicFramePr>
        <p:xfrm>
          <a:off x="2401887" y="1184276"/>
          <a:ext cx="7388225" cy="43190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6" name="Freeform: Shape 15">
            <a:extLst>
              <a:ext uri="{FF2B5EF4-FFF2-40B4-BE49-F238E27FC236}">
                <a16:creationId xmlns:a16="http://schemas.microsoft.com/office/drawing/2014/main" id="{4C18D8B4-E73A-CE3A-2FED-412C56C57947}"/>
              </a:ext>
            </a:extLst>
          </p:cNvPr>
          <p:cNvSpPr/>
          <p:nvPr/>
        </p:nvSpPr>
        <p:spPr>
          <a:xfrm>
            <a:off x="2582760" y="1188720"/>
            <a:ext cx="3371743" cy="1991357"/>
          </a:xfrm>
          <a:custGeom>
            <a:avLst/>
            <a:gdLst>
              <a:gd name="connsiteX0" fmla="*/ 0 w 3318929"/>
              <a:gd name="connsiteY0" fmla="*/ 0 h 1991357"/>
              <a:gd name="connsiteX1" fmla="*/ 3318929 w 3318929"/>
              <a:gd name="connsiteY1" fmla="*/ 0 h 1991357"/>
              <a:gd name="connsiteX2" fmla="*/ 3318929 w 3318929"/>
              <a:gd name="connsiteY2" fmla="*/ 1991357 h 1991357"/>
              <a:gd name="connsiteX3" fmla="*/ 0 w 3318929"/>
              <a:gd name="connsiteY3" fmla="*/ 1991357 h 1991357"/>
              <a:gd name="connsiteX4" fmla="*/ 0 w 3318929"/>
              <a:gd name="connsiteY4" fmla="*/ 0 h 199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929" h="1991357">
                <a:moveTo>
                  <a:pt x="0" y="0"/>
                </a:moveTo>
                <a:lnTo>
                  <a:pt x="3318929" y="0"/>
                </a:lnTo>
                <a:lnTo>
                  <a:pt x="3318929" y="1991357"/>
                </a:lnTo>
                <a:lnTo>
                  <a:pt x="0" y="1991357"/>
                </a:lnTo>
                <a:lnTo>
                  <a:pt x="0" y="0"/>
                </a:lnTo>
                <a:close/>
              </a:path>
            </a:pathLst>
          </a:custGeom>
          <a:solidFill>
            <a:srgbClr val="EFCFD5"/>
          </a:solidFill>
        </p:spPr>
        <p:style>
          <a:lnRef idx="2">
            <a:schemeClr val="dk2">
              <a:shade val="80000"/>
              <a:hueOff val="0"/>
              <a:satOff val="0"/>
              <a:lumOff val="0"/>
              <a:alphaOff val="0"/>
            </a:schemeClr>
          </a:lnRef>
          <a:fillRef idx="1">
            <a:scrgbClr r="0" g="0" b="0"/>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t>User simplicity &gt; Feature Overload</a:t>
            </a:r>
          </a:p>
        </p:txBody>
      </p:sp>
      <p:sp>
        <p:nvSpPr>
          <p:cNvPr id="17" name="Freeform: Shape 16">
            <a:extLst>
              <a:ext uri="{FF2B5EF4-FFF2-40B4-BE49-F238E27FC236}">
                <a16:creationId xmlns:a16="http://schemas.microsoft.com/office/drawing/2014/main" id="{4F6F08AF-0F9F-1445-9A9A-CE93C720DC0E}"/>
              </a:ext>
            </a:extLst>
          </p:cNvPr>
          <p:cNvSpPr/>
          <p:nvPr/>
        </p:nvSpPr>
        <p:spPr>
          <a:xfrm>
            <a:off x="6237498" y="1190945"/>
            <a:ext cx="3318929" cy="1991357"/>
          </a:xfrm>
          <a:custGeom>
            <a:avLst/>
            <a:gdLst>
              <a:gd name="connsiteX0" fmla="*/ 0 w 3318929"/>
              <a:gd name="connsiteY0" fmla="*/ 0 h 1991357"/>
              <a:gd name="connsiteX1" fmla="*/ 3318929 w 3318929"/>
              <a:gd name="connsiteY1" fmla="*/ 0 h 1991357"/>
              <a:gd name="connsiteX2" fmla="*/ 3318929 w 3318929"/>
              <a:gd name="connsiteY2" fmla="*/ 1991357 h 1991357"/>
              <a:gd name="connsiteX3" fmla="*/ 0 w 3318929"/>
              <a:gd name="connsiteY3" fmla="*/ 1991357 h 1991357"/>
              <a:gd name="connsiteX4" fmla="*/ 0 w 3318929"/>
              <a:gd name="connsiteY4" fmla="*/ 0 h 199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929" h="1991357">
                <a:moveTo>
                  <a:pt x="0" y="0"/>
                </a:moveTo>
                <a:lnTo>
                  <a:pt x="3318929" y="0"/>
                </a:lnTo>
                <a:lnTo>
                  <a:pt x="3318929" y="1991357"/>
                </a:lnTo>
                <a:lnTo>
                  <a:pt x="0" y="1991357"/>
                </a:lnTo>
                <a:lnTo>
                  <a:pt x="0" y="0"/>
                </a:lnTo>
                <a:close/>
              </a:path>
            </a:pathLst>
          </a:custGeom>
          <a:solidFill>
            <a:srgbClr val="EFCFD5"/>
          </a:solidFill>
        </p:spPr>
        <p:style>
          <a:lnRef idx="2">
            <a:schemeClr val="dk2">
              <a:shade val="80000"/>
              <a:hueOff val="0"/>
              <a:satOff val="0"/>
              <a:lumOff val="0"/>
              <a:alphaOff val="0"/>
            </a:schemeClr>
          </a:lnRef>
          <a:fillRef idx="1">
            <a:scrgbClr r="0" g="0" b="0"/>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t>“Divide and Conquer” Works Best With Trust</a:t>
            </a:r>
          </a:p>
        </p:txBody>
      </p:sp>
      <p:sp>
        <p:nvSpPr>
          <p:cNvPr id="18" name="Freeform: Shape 17">
            <a:extLst>
              <a:ext uri="{FF2B5EF4-FFF2-40B4-BE49-F238E27FC236}">
                <a16:creationId xmlns:a16="http://schemas.microsoft.com/office/drawing/2014/main" id="{4C55BFD5-7911-BED2-4393-D60E787F24AC}"/>
              </a:ext>
            </a:extLst>
          </p:cNvPr>
          <p:cNvSpPr/>
          <p:nvPr/>
        </p:nvSpPr>
        <p:spPr>
          <a:xfrm>
            <a:off x="2586676" y="3514195"/>
            <a:ext cx="3318929" cy="1991357"/>
          </a:xfrm>
          <a:custGeom>
            <a:avLst/>
            <a:gdLst>
              <a:gd name="connsiteX0" fmla="*/ 0 w 3318929"/>
              <a:gd name="connsiteY0" fmla="*/ 0 h 1991357"/>
              <a:gd name="connsiteX1" fmla="*/ 3318929 w 3318929"/>
              <a:gd name="connsiteY1" fmla="*/ 0 h 1991357"/>
              <a:gd name="connsiteX2" fmla="*/ 3318929 w 3318929"/>
              <a:gd name="connsiteY2" fmla="*/ 1991357 h 1991357"/>
              <a:gd name="connsiteX3" fmla="*/ 0 w 3318929"/>
              <a:gd name="connsiteY3" fmla="*/ 1991357 h 1991357"/>
              <a:gd name="connsiteX4" fmla="*/ 0 w 3318929"/>
              <a:gd name="connsiteY4" fmla="*/ 0 h 199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929" h="1991357">
                <a:moveTo>
                  <a:pt x="0" y="0"/>
                </a:moveTo>
                <a:lnTo>
                  <a:pt x="3318929" y="0"/>
                </a:lnTo>
                <a:lnTo>
                  <a:pt x="3318929" y="1991357"/>
                </a:lnTo>
                <a:lnTo>
                  <a:pt x="0" y="1991357"/>
                </a:lnTo>
                <a:lnTo>
                  <a:pt x="0" y="0"/>
                </a:lnTo>
                <a:close/>
              </a:path>
            </a:pathLst>
          </a:custGeom>
          <a:solidFill>
            <a:srgbClr val="EFCFD5"/>
          </a:solidFill>
        </p:spPr>
        <p:style>
          <a:lnRef idx="2">
            <a:schemeClr val="dk2">
              <a:shade val="80000"/>
              <a:hueOff val="0"/>
              <a:satOff val="0"/>
              <a:lumOff val="0"/>
              <a:alphaOff val="0"/>
            </a:schemeClr>
          </a:lnRef>
          <a:fillRef idx="1">
            <a:scrgbClr r="0" g="0" b="0"/>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t>Agile Works – With Discipline</a:t>
            </a:r>
          </a:p>
        </p:txBody>
      </p:sp>
      <p:sp>
        <p:nvSpPr>
          <p:cNvPr id="19" name="Freeform: Shape 18">
            <a:extLst>
              <a:ext uri="{FF2B5EF4-FFF2-40B4-BE49-F238E27FC236}">
                <a16:creationId xmlns:a16="http://schemas.microsoft.com/office/drawing/2014/main" id="{6026564A-5566-E0F4-295A-11E812FEEF02}"/>
              </a:ext>
            </a:extLst>
          </p:cNvPr>
          <p:cNvSpPr/>
          <p:nvPr/>
        </p:nvSpPr>
        <p:spPr>
          <a:xfrm>
            <a:off x="6237498" y="3514195"/>
            <a:ext cx="3318929" cy="1991357"/>
          </a:xfrm>
          <a:custGeom>
            <a:avLst/>
            <a:gdLst>
              <a:gd name="connsiteX0" fmla="*/ 0 w 3318929"/>
              <a:gd name="connsiteY0" fmla="*/ 0 h 1991357"/>
              <a:gd name="connsiteX1" fmla="*/ 3318929 w 3318929"/>
              <a:gd name="connsiteY1" fmla="*/ 0 h 1991357"/>
              <a:gd name="connsiteX2" fmla="*/ 3318929 w 3318929"/>
              <a:gd name="connsiteY2" fmla="*/ 1991357 h 1991357"/>
              <a:gd name="connsiteX3" fmla="*/ 0 w 3318929"/>
              <a:gd name="connsiteY3" fmla="*/ 1991357 h 1991357"/>
              <a:gd name="connsiteX4" fmla="*/ 0 w 3318929"/>
              <a:gd name="connsiteY4" fmla="*/ 0 h 199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8929" h="1991357">
                <a:moveTo>
                  <a:pt x="0" y="0"/>
                </a:moveTo>
                <a:lnTo>
                  <a:pt x="3318929" y="0"/>
                </a:lnTo>
                <a:lnTo>
                  <a:pt x="3318929" y="1991357"/>
                </a:lnTo>
                <a:lnTo>
                  <a:pt x="0" y="1991357"/>
                </a:lnTo>
                <a:lnTo>
                  <a:pt x="0" y="0"/>
                </a:lnTo>
                <a:close/>
              </a:path>
            </a:pathLst>
          </a:custGeom>
          <a:solidFill>
            <a:srgbClr val="EFCFD5"/>
          </a:solidFill>
        </p:spPr>
        <p:style>
          <a:lnRef idx="2">
            <a:schemeClr val="dk2">
              <a:shade val="80000"/>
              <a:hueOff val="0"/>
              <a:satOff val="0"/>
              <a:lumOff val="0"/>
              <a:alphaOff val="0"/>
            </a:schemeClr>
          </a:lnRef>
          <a:fillRef idx="1">
            <a:scrgbClr r="0" g="0" b="0"/>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t>Storytelling Over Slides</a:t>
            </a:r>
          </a:p>
        </p:txBody>
      </p:sp>
    </p:spTree>
    <p:extLst>
      <p:ext uri="{BB962C8B-B14F-4D97-AF65-F5344CB8AC3E}">
        <p14:creationId xmlns:p14="http://schemas.microsoft.com/office/powerpoint/2010/main" val="2327992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xit" presetSubtype="32" fill="hold" grpId="0" nodeType="clickEffect">
                                  <p:stCondLst>
                                    <p:cond delay="0"/>
                                  </p:stCondLst>
                                  <p:childTnLst>
                                    <p:animEffect transition="out" filter="circle(out)">
                                      <p:cBhvr>
                                        <p:cTn id="11" dur="2000"/>
                                        <p:tgtEl>
                                          <p:spTgt spid="16"/>
                                        </p:tgtEl>
                                      </p:cBhvr>
                                    </p:animEffect>
                                    <p:set>
                                      <p:cBhvr>
                                        <p:cTn id="12" dur="1" fill="hold">
                                          <p:stCondLst>
                                            <p:cond delay="1999"/>
                                          </p:stCondLst>
                                        </p:cTn>
                                        <p:tgtEl>
                                          <p:spTgt spid="1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6" presetClass="exit" presetSubtype="32" fill="hold" grpId="0" nodeType="clickEffect">
                                  <p:stCondLst>
                                    <p:cond delay="0"/>
                                  </p:stCondLst>
                                  <p:childTnLst>
                                    <p:animEffect transition="out" filter="circle(out)">
                                      <p:cBhvr>
                                        <p:cTn id="16" dur="2000"/>
                                        <p:tgtEl>
                                          <p:spTgt spid="17"/>
                                        </p:tgtEl>
                                      </p:cBhvr>
                                    </p:animEffect>
                                    <p:set>
                                      <p:cBhvr>
                                        <p:cTn id="17" dur="1" fill="hold">
                                          <p:stCondLst>
                                            <p:cond delay="1999"/>
                                          </p:stCondLst>
                                        </p:cTn>
                                        <p:tgtEl>
                                          <p:spTgt spid="17"/>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6" presetClass="exit" presetSubtype="32" fill="hold" grpId="0" nodeType="clickEffect">
                                  <p:stCondLst>
                                    <p:cond delay="0"/>
                                  </p:stCondLst>
                                  <p:childTnLst>
                                    <p:animEffect transition="out" filter="circle(out)">
                                      <p:cBhvr>
                                        <p:cTn id="21" dur="2000"/>
                                        <p:tgtEl>
                                          <p:spTgt spid="18"/>
                                        </p:tgtEl>
                                      </p:cBhvr>
                                    </p:animEffect>
                                    <p:set>
                                      <p:cBhvr>
                                        <p:cTn id="22" dur="1" fill="hold">
                                          <p:stCondLst>
                                            <p:cond delay="1999"/>
                                          </p:stCondLst>
                                        </p:cTn>
                                        <p:tgtEl>
                                          <p:spTgt spid="18"/>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6" presetClass="exit" presetSubtype="32" fill="hold" grpId="0" nodeType="clickEffect">
                                  <p:stCondLst>
                                    <p:cond delay="0"/>
                                  </p:stCondLst>
                                  <p:childTnLst>
                                    <p:animEffect transition="out" filter="circle(out)">
                                      <p:cBhvr>
                                        <p:cTn id="26" dur="2000"/>
                                        <p:tgtEl>
                                          <p:spTgt spid="19"/>
                                        </p:tgtEl>
                                      </p:cBhvr>
                                    </p:animEffect>
                                    <p:set>
                                      <p:cBhvr>
                                        <p:cTn id="27" dur="1" fill="hold">
                                          <p:stCondLst>
                                            <p:cond delay="1999"/>
                                          </p:stCondLst>
                                        </p:cTn>
                                        <p:tgtEl>
                                          <p:spTgt spid="19"/>
                                        </p:tgtEl>
                                        <p:attrNameLst>
                                          <p:attrName>style.visibility</p:attrName>
                                        </p:attrNameLst>
                                      </p:cBhvr>
                                      <p:to>
                                        <p:strVal val="hidden"/>
                                      </p:to>
                                    </p:set>
                                  </p:childTnLst>
                                </p:cTn>
                              </p:par>
                              <p:par>
                                <p:cTn id="28" presetID="1" presetClass="entr" presetSubtype="0" fill="hold" grpId="1" nodeType="withEffect">
                                  <p:stCondLst>
                                    <p:cond delay="0"/>
                                  </p:stCondLst>
                                  <p:childTnLst>
                                    <p:set>
                                      <p:cBhvr>
                                        <p:cTn id="29" dur="1" fill="hold">
                                          <p:stCondLst>
                                            <p:cond delay="0"/>
                                          </p:stCondLst>
                                        </p:cTn>
                                        <p:tgtEl>
                                          <p:spTgt spid="16"/>
                                        </p:tgtEl>
                                        <p:attrNameLst>
                                          <p:attrName>style.visibility</p:attrName>
                                        </p:attrNameLst>
                                      </p:cBhvr>
                                      <p:to>
                                        <p:strVal val="visible"/>
                                      </p:to>
                                    </p:set>
                                  </p:childTnLst>
                                </p:cTn>
                              </p:par>
                              <p:par>
                                <p:cTn id="30" presetID="1" presetClass="entr" presetSubtype="0" fill="hold" grpId="1" nodeType="withEffect">
                                  <p:stCondLst>
                                    <p:cond delay="0"/>
                                  </p:stCondLst>
                                  <p:childTnLst>
                                    <p:set>
                                      <p:cBhvr>
                                        <p:cTn id="31" dur="1" fill="hold">
                                          <p:stCondLst>
                                            <p:cond delay="0"/>
                                          </p:stCondLst>
                                        </p:cTn>
                                        <p:tgtEl>
                                          <p:spTgt spid="17"/>
                                        </p:tgtEl>
                                        <p:attrNameLst>
                                          <p:attrName>style.visibility</p:attrName>
                                        </p:attrNameLst>
                                      </p:cBhvr>
                                      <p:to>
                                        <p:strVal val="visible"/>
                                      </p:to>
                                    </p:set>
                                  </p:childTnLst>
                                </p:cTn>
                              </p:par>
                              <p:par>
                                <p:cTn id="32" presetID="1" presetClass="entr" presetSubtype="0" fill="hold" grpId="1" nodeType="withEffect">
                                  <p:stCondLst>
                                    <p:cond delay="0"/>
                                  </p:stCondLst>
                                  <p:childTnLst>
                                    <p:set>
                                      <p:cBhvr>
                                        <p:cTn id="33" dur="1" fill="hold">
                                          <p:stCondLst>
                                            <p:cond delay="0"/>
                                          </p:stCondLst>
                                        </p:cTn>
                                        <p:tgtEl>
                                          <p:spTgt spid="18"/>
                                        </p:tgtEl>
                                        <p:attrNameLst>
                                          <p:attrName>style.visibility</p:attrName>
                                        </p:attrNameLst>
                                      </p:cBhvr>
                                      <p:to>
                                        <p:strVal val="visible"/>
                                      </p:to>
                                    </p:set>
                                  </p:childTnLst>
                                </p:cTn>
                              </p:par>
                              <p:par>
                                <p:cTn id="34" presetID="1" presetClass="entr" presetSubtype="0" fill="hold" grpId="1" nodeType="withEffect">
                                  <p:stCondLst>
                                    <p:cond delay="0"/>
                                  </p:stCondLst>
                                  <p:childTnLst>
                                    <p:set>
                                      <p:cBhvr>
                                        <p:cTn id="3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6" grpId="0" animBg="1"/>
      <p:bldP spid="16" grpId="1" animBg="1"/>
      <p:bldP spid="17" grpId="0" animBg="1"/>
      <p:bldP spid="17" grpId="1" animBg="1"/>
      <p:bldP spid="18" grpId="0" animBg="1"/>
      <p:bldP spid="18" grpId="1" animBg="1"/>
      <p:bldP spid="19" grpId="0" animBg="1"/>
      <p:bldP spid="19"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902120-BD29-DC73-FC27-BBE13E4204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2FA93E-F7F3-6B10-AA56-BA56B76A626A}"/>
              </a:ext>
            </a:extLst>
          </p:cNvPr>
          <p:cNvSpPr>
            <a:spLocks noGrp="1"/>
          </p:cNvSpPr>
          <p:nvPr>
            <p:ph type="title" idx="4294967295"/>
          </p:nvPr>
        </p:nvSpPr>
        <p:spPr>
          <a:xfrm>
            <a:off x="947738" y="281702"/>
            <a:ext cx="10296525" cy="904800"/>
          </a:xfrm>
          <a:noFill/>
          <a:effectLst/>
        </p:spPr>
        <p:txBody>
          <a:bodyPr>
            <a:noAutofit/>
          </a:bodyPr>
          <a:lstStyle/>
          <a:p>
            <a:pPr algn="ctr"/>
            <a:r>
              <a:rPr lang="en-US" sz="3600" b="1">
                <a:solidFill>
                  <a:schemeClr val="bg1">
                    <a:lumMod val="85000"/>
                  </a:schemeClr>
                </a:solidFill>
                <a:effectLst>
                  <a:outerShdw blurRad="50800" dist="50800" dir="5400000" algn="ctr" rotWithShape="0">
                    <a:schemeClr val="tx1"/>
                  </a:outerShdw>
                </a:effectLst>
              </a:rPr>
              <a:t>Challenges, Problems &amp; Discoveries</a:t>
            </a:r>
          </a:p>
        </p:txBody>
      </p:sp>
      <p:grpSp>
        <p:nvGrpSpPr>
          <p:cNvPr id="14" name="Group 13">
            <a:extLst>
              <a:ext uri="{FF2B5EF4-FFF2-40B4-BE49-F238E27FC236}">
                <a16:creationId xmlns:a16="http://schemas.microsoft.com/office/drawing/2014/main" id="{729EF7EB-D6F7-D22D-B348-22C7692E0C24}"/>
              </a:ext>
            </a:extLst>
          </p:cNvPr>
          <p:cNvGrpSpPr/>
          <p:nvPr/>
        </p:nvGrpSpPr>
        <p:grpSpPr>
          <a:xfrm>
            <a:off x="2420938" y="1444466"/>
            <a:ext cx="7350124" cy="1225020"/>
            <a:chOff x="2420938" y="1444466"/>
            <a:chExt cx="7350124" cy="1225020"/>
          </a:xfrm>
        </p:grpSpPr>
        <p:sp>
          <p:nvSpPr>
            <p:cNvPr id="8" name="Rectangle: Rounded Corners 7">
              <a:extLst>
                <a:ext uri="{FF2B5EF4-FFF2-40B4-BE49-F238E27FC236}">
                  <a16:creationId xmlns:a16="http://schemas.microsoft.com/office/drawing/2014/main" id="{8561D57C-DE43-83FF-8347-63A2F5AA9FA0}"/>
                </a:ext>
              </a:extLst>
            </p:cNvPr>
            <p:cNvSpPr/>
            <p:nvPr/>
          </p:nvSpPr>
          <p:spPr>
            <a:xfrm>
              <a:off x="2420938" y="1444466"/>
              <a:ext cx="1225020" cy="1225020"/>
            </a:xfrm>
            <a:prstGeom prst="roundRect">
              <a:avLst>
                <a:gd name="adj" fmla="val 16670"/>
              </a:avLst>
            </a:prstGeom>
            <a:blipFill rotWithShape="1">
              <a:blip r:embed="rId3">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9" name="Freeform: Shape 8">
              <a:extLst>
                <a:ext uri="{FF2B5EF4-FFF2-40B4-BE49-F238E27FC236}">
                  <a16:creationId xmlns:a16="http://schemas.microsoft.com/office/drawing/2014/main" id="{2A9FB9CB-64B7-0865-77DD-65E1497BCA2A}"/>
                </a:ext>
              </a:extLst>
            </p:cNvPr>
            <p:cNvSpPr/>
            <p:nvPr/>
          </p:nvSpPr>
          <p:spPr>
            <a:xfrm>
              <a:off x="3719460" y="1444466"/>
              <a:ext cx="6051602" cy="1225020"/>
            </a:xfrm>
            <a:custGeom>
              <a:avLst/>
              <a:gdLst>
                <a:gd name="connsiteX0" fmla="*/ 0 w 6051602"/>
                <a:gd name="connsiteY0" fmla="*/ 204211 h 1225020"/>
                <a:gd name="connsiteX1" fmla="*/ 204211 w 6051602"/>
                <a:gd name="connsiteY1" fmla="*/ 0 h 1225020"/>
                <a:gd name="connsiteX2" fmla="*/ 5847391 w 6051602"/>
                <a:gd name="connsiteY2" fmla="*/ 0 h 1225020"/>
                <a:gd name="connsiteX3" fmla="*/ 6051602 w 6051602"/>
                <a:gd name="connsiteY3" fmla="*/ 204211 h 1225020"/>
                <a:gd name="connsiteX4" fmla="*/ 6051602 w 6051602"/>
                <a:gd name="connsiteY4" fmla="*/ 1020809 h 1225020"/>
                <a:gd name="connsiteX5" fmla="*/ 5847391 w 6051602"/>
                <a:gd name="connsiteY5" fmla="*/ 1225020 h 1225020"/>
                <a:gd name="connsiteX6" fmla="*/ 204211 w 6051602"/>
                <a:gd name="connsiteY6" fmla="*/ 1225020 h 1225020"/>
                <a:gd name="connsiteX7" fmla="*/ 0 w 6051602"/>
                <a:gd name="connsiteY7" fmla="*/ 1020809 h 1225020"/>
                <a:gd name="connsiteX8" fmla="*/ 0 w 6051602"/>
                <a:gd name="connsiteY8" fmla="*/ 204211 h 1225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51602" h="1225020">
                  <a:moveTo>
                    <a:pt x="0" y="204211"/>
                  </a:moveTo>
                  <a:cubicBezTo>
                    <a:pt x="0" y="91428"/>
                    <a:pt x="91428" y="0"/>
                    <a:pt x="204211" y="0"/>
                  </a:cubicBezTo>
                  <a:lnTo>
                    <a:pt x="5847391" y="0"/>
                  </a:lnTo>
                  <a:cubicBezTo>
                    <a:pt x="5960174" y="0"/>
                    <a:pt x="6051602" y="91428"/>
                    <a:pt x="6051602" y="204211"/>
                  </a:cubicBezTo>
                  <a:lnTo>
                    <a:pt x="6051602" y="1020809"/>
                  </a:lnTo>
                  <a:cubicBezTo>
                    <a:pt x="6051602" y="1133592"/>
                    <a:pt x="5960174" y="1225020"/>
                    <a:pt x="5847391" y="1225020"/>
                  </a:cubicBezTo>
                  <a:lnTo>
                    <a:pt x="204211" y="1225020"/>
                  </a:lnTo>
                  <a:cubicBezTo>
                    <a:pt x="91428" y="1225020"/>
                    <a:pt x="0" y="1133592"/>
                    <a:pt x="0" y="1020809"/>
                  </a:cubicBezTo>
                  <a:lnTo>
                    <a:pt x="0" y="204211"/>
                  </a:lnTo>
                  <a:close/>
                </a:path>
              </a:pathLst>
            </a:custGeom>
            <a:solidFill>
              <a:schemeClr val="tx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3603" tIns="173603" rIns="173603" bIns="173603" numCol="1" spcCol="1270" anchor="t" anchorCtr="0">
              <a:noAutofit/>
            </a:bodyPr>
            <a:lstStyle/>
            <a:p>
              <a:pPr marL="0" lvl="0" indent="0" algn="l" defTabSz="711200">
                <a:lnSpc>
                  <a:spcPct val="90000"/>
                </a:lnSpc>
                <a:spcBef>
                  <a:spcPct val="0"/>
                </a:spcBef>
                <a:spcAft>
                  <a:spcPct val="35000"/>
                </a:spcAft>
                <a:buNone/>
              </a:pPr>
              <a:r>
                <a:rPr lang="en-US" sz="1600" kern="1200"/>
                <a:t>Hannah Clark – Database/Programming Coordinator</a:t>
              </a:r>
            </a:p>
            <a:p>
              <a:pPr marL="114300" lvl="1" indent="-114300" algn="l" defTabSz="533400">
                <a:lnSpc>
                  <a:spcPct val="90000"/>
                </a:lnSpc>
                <a:spcBef>
                  <a:spcPct val="0"/>
                </a:spcBef>
                <a:spcAft>
                  <a:spcPct val="15000"/>
                </a:spcAft>
                <a:buChar char="•"/>
              </a:pPr>
              <a:r>
                <a:rPr lang="en-US" sz="1200" kern="1200"/>
                <a:t>C/P: Database/coding</a:t>
              </a:r>
            </a:p>
            <a:p>
              <a:pPr marL="114300" lvl="1" indent="-114300" algn="l" defTabSz="533400">
                <a:lnSpc>
                  <a:spcPct val="90000"/>
                </a:lnSpc>
                <a:spcBef>
                  <a:spcPct val="0"/>
                </a:spcBef>
                <a:spcAft>
                  <a:spcPct val="15000"/>
                </a:spcAft>
                <a:buChar char="•"/>
              </a:pPr>
              <a:r>
                <a:rPr lang="en-US" sz="1200" kern="1200"/>
                <a:t>Discovery: Firebase and Firestore</a:t>
              </a:r>
            </a:p>
            <a:p>
              <a:pPr marL="114300" lvl="1" indent="-114300" algn="l" defTabSz="533400">
                <a:lnSpc>
                  <a:spcPct val="90000"/>
                </a:lnSpc>
                <a:spcBef>
                  <a:spcPct val="0"/>
                </a:spcBef>
                <a:spcAft>
                  <a:spcPct val="15000"/>
                </a:spcAft>
                <a:buChar char="•"/>
              </a:pPr>
              <a:endParaRPr lang="en-US" sz="1200" kern="1200"/>
            </a:p>
          </p:txBody>
        </p:sp>
      </p:grpSp>
      <p:grpSp>
        <p:nvGrpSpPr>
          <p:cNvPr id="15" name="Group 14">
            <a:extLst>
              <a:ext uri="{FF2B5EF4-FFF2-40B4-BE49-F238E27FC236}">
                <a16:creationId xmlns:a16="http://schemas.microsoft.com/office/drawing/2014/main" id="{42AD29E3-69C5-7DF9-8761-796A81CEDB2A}"/>
              </a:ext>
            </a:extLst>
          </p:cNvPr>
          <p:cNvGrpSpPr/>
          <p:nvPr/>
        </p:nvGrpSpPr>
        <p:grpSpPr>
          <a:xfrm>
            <a:off x="2420938" y="2816490"/>
            <a:ext cx="7350124" cy="1225020"/>
            <a:chOff x="2420938" y="2816490"/>
            <a:chExt cx="7350124" cy="1225020"/>
          </a:xfrm>
        </p:grpSpPr>
        <p:sp>
          <p:nvSpPr>
            <p:cNvPr id="10" name="Rectangle: Rounded Corners 9">
              <a:extLst>
                <a:ext uri="{FF2B5EF4-FFF2-40B4-BE49-F238E27FC236}">
                  <a16:creationId xmlns:a16="http://schemas.microsoft.com/office/drawing/2014/main" id="{47B7B95F-CD59-0630-DA1B-F8A9C6BCEC52}"/>
                </a:ext>
              </a:extLst>
            </p:cNvPr>
            <p:cNvSpPr/>
            <p:nvPr/>
          </p:nvSpPr>
          <p:spPr>
            <a:xfrm>
              <a:off x="2420938" y="2816490"/>
              <a:ext cx="1225020" cy="1225020"/>
            </a:xfrm>
            <a:prstGeom prst="roundRect">
              <a:avLst>
                <a:gd name="adj" fmla="val 16670"/>
              </a:avLst>
            </a:prstGeom>
            <a:blipFill rotWithShape="1">
              <a:blip r:embed="rId4">
                <a:extLst>
                  <a:ext uri="{28A0092B-C50C-407E-A947-70E740481C1C}">
                    <a14:useLocalDpi xmlns:a14="http://schemas.microsoft.com/office/drawing/2010/main" val="0"/>
                  </a:ext>
                </a:extLst>
              </a:blip>
              <a:srcRect/>
              <a:stretch>
                <a:fillRect t="-5000" b="-5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11" name="Freeform: Shape 10">
              <a:extLst>
                <a:ext uri="{FF2B5EF4-FFF2-40B4-BE49-F238E27FC236}">
                  <a16:creationId xmlns:a16="http://schemas.microsoft.com/office/drawing/2014/main" id="{EE6161BE-C77D-3C20-564B-3E434B10B92D}"/>
                </a:ext>
              </a:extLst>
            </p:cNvPr>
            <p:cNvSpPr/>
            <p:nvPr/>
          </p:nvSpPr>
          <p:spPr>
            <a:xfrm>
              <a:off x="3719460" y="2816490"/>
              <a:ext cx="6051602" cy="1225020"/>
            </a:xfrm>
            <a:custGeom>
              <a:avLst/>
              <a:gdLst>
                <a:gd name="connsiteX0" fmla="*/ 0 w 6051602"/>
                <a:gd name="connsiteY0" fmla="*/ 204211 h 1225020"/>
                <a:gd name="connsiteX1" fmla="*/ 204211 w 6051602"/>
                <a:gd name="connsiteY1" fmla="*/ 0 h 1225020"/>
                <a:gd name="connsiteX2" fmla="*/ 5847391 w 6051602"/>
                <a:gd name="connsiteY2" fmla="*/ 0 h 1225020"/>
                <a:gd name="connsiteX3" fmla="*/ 6051602 w 6051602"/>
                <a:gd name="connsiteY3" fmla="*/ 204211 h 1225020"/>
                <a:gd name="connsiteX4" fmla="*/ 6051602 w 6051602"/>
                <a:gd name="connsiteY4" fmla="*/ 1020809 h 1225020"/>
                <a:gd name="connsiteX5" fmla="*/ 5847391 w 6051602"/>
                <a:gd name="connsiteY5" fmla="*/ 1225020 h 1225020"/>
                <a:gd name="connsiteX6" fmla="*/ 204211 w 6051602"/>
                <a:gd name="connsiteY6" fmla="*/ 1225020 h 1225020"/>
                <a:gd name="connsiteX7" fmla="*/ 0 w 6051602"/>
                <a:gd name="connsiteY7" fmla="*/ 1020809 h 1225020"/>
                <a:gd name="connsiteX8" fmla="*/ 0 w 6051602"/>
                <a:gd name="connsiteY8" fmla="*/ 204211 h 1225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51602" h="1225020">
                  <a:moveTo>
                    <a:pt x="0" y="204211"/>
                  </a:moveTo>
                  <a:cubicBezTo>
                    <a:pt x="0" y="91428"/>
                    <a:pt x="91428" y="0"/>
                    <a:pt x="204211" y="0"/>
                  </a:cubicBezTo>
                  <a:lnTo>
                    <a:pt x="5847391" y="0"/>
                  </a:lnTo>
                  <a:cubicBezTo>
                    <a:pt x="5960174" y="0"/>
                    <a:pt x="6051602" y="91428"/>
                    <a:pt x="6051602" y="204211"/>
                  </a:cubicBezTo>
                  <a:lnTo>
                    <a:pt x="6051602" y="1020809"/>
                  </a:lnTo>
                  <a:cubicBezTo>
                    <a:pt x="6051602" y="1133592"/>
                    <a:pt x="5960174" y="1225020"/>
                    <a:pt x="5847391" y="1225020"/>
                  </a:cubicBezTo>
                  <a:lnTo>
                    <a:pt x="204211" y="1225020"/>
                  </a:lnTo>
                  <a:cubicBezTo>
                    <a:pt x="91428" y="1225020"/>
                    <a:pt x="0" y="1133592"/>
                    <a:pt x="0" y="1020809"/>
                  </a:cubicBezTo>
                  <a:lnTo>
                    <a:pt x="0" y="204211"/>
                  </a:lnTo>
                  <a:close/>
                </a:path>
              </a:pathLst>
            </a:custGeom>
            <a:solidFill>
              <a:schemeClr val="tx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3603" tIns="173603" rIns="173603" bIns="173603" numCol="1" spcCol="1270" anchor="t" anchorCtr="0">
              <a:noAutofit/>
            </a:bodyPr>
            <a:lstStyle/>
            <a:p>
              <a:pPr marL="0" lvl="0" indent="0" algn="l" defTabSz="711200">
                <a:lnSpc>
                  <a:spcPct val="90000"/>
                </a:lnSpc>
                <a:spcBef>
                  <a:spcPct val="0"/>
                </a:spcBef>
                <a:spcAft>
                  <a:spcPct val="35000"/>
                </a:spcAft>
                <a:buNone/>
              </a:pPr>
              <a:r>
                <a:rPr lang="en-US" sz="1600" kern="1200"/>
                <a:t>Heather Siler – Co-owner/Project Manager</a:t>
              </a:r>
            </a:p>
            <a:p>
              <a:pPr marL="114300" lvl="1" indent="-114300" defTabSz="533400">
                <a:lnSpc>
                  <a:spcPct val="90000"/>
                </a:lnSpc>
                <a:spcBef>
                  <a:spcPct val="0"/>
                </a:spcBef>
                <a:spcAft>
                  <a:spcPct val="15000"/>
                </a:spcAft>
                <a:buChar char="•"/>
              </a:pPr>
              <a:r>
                <a:rPr lang="en-US" sz="1200" kern="1200"/>
                <a:t>C/P:</a:t>
              </a:r>
              <a:r>
                <a:rPr lang="en-US" sz="1200"/>
                <a:t>  Weaving it altogether</a:t>
              </a:r>
              <a:endParaRPr lang="en-US" sz="1200" kern="1200"/>
            </a:p>
            <a:p>
              <a:pPr marL="114300" lvl="1" indent="-114300" defTabSz="533400">
                <a:lnSpc>
                  <a:spcPct val="90000"/>
                </a:lnSpc>
                <a:spcBef>
                  <a:spcPct val="0"/>
                </a:spcBef>
                <a:spcAft>
                  <a:spcPct val="15000"/>
                </a:spcAft>
                <a:buChar char="•"/>
              </a:pPr>
              <a:r>
                <a:rPr lang="en-US" sz="1200" kern="1200"/>
                <a:t>Discovery:</a:t>
              </a:r>
              <a:r>
                <a:rPr lang="en-US" sz="1200"/>
                <a:t>   College of Business + Management Information  = Complete SDLC</a:t>
              </a:r>
              <a:endParaRPr lang="en-US" sz="1200" kern="1200"/>
            </a:p>
            <a:p>
              <a:pPr marL="114300" lvl="1" indent="-114300" algn="l" defTabSz="533400">
                <a:lnSpc>
                  <a:spcPct val="90000"/>
                </a:lnSpc>
                <a:spcBef>
                  <a:spcPct val="0"/>
                </a:spcBef>
                <a:spcAft>
                  <a:spcPct val="15000"/>
                </a:spcAft>
                <a:buChar char="•"/>
              </a:pPr>
              <a:endParaRPr lang="en-US" sz="1200" kern="1200"/>
            </a:p>
          </p:txBody>
        </p:sp>
      </p:grpSp>
      <p:grpSp>
        <p:nvGrpSpPr>
          <p:cNvPr id="20" name="Group 19">
            <a:extLst>
              <a:ext uri="{FF2B5EF4-FFF2-40B4-BE49-F238E27FC236}">
                <a16:creationId xmlns:a16="http://schemas.microsoft.com/office/drawing/2014/main" id="{0922EF52-846E-0633-0A94-110A13C2FED6}"/>
              </a:ext>
            </a:extLst>
          </p:cNvPr>
          <p:cNvGrpSpPr/>
          <p:nvPr/>
        </p:nvGrpSpPr>
        <p:grpSpPr>
          <a:xfrm>
            <a:off x="2420938" y="4188513"/>
            <a:ext cx="7350124" cy="1225020"/>
            <a:chOff x="2420938" y="4188513"/>
            <a:chExt cx="7350124" cy="1225020"/>
          </a:xfrm>
        </p:grpSpPr>
        <p:sp>
          <p:nvSpPr>
            <p:cNvPr id="12" name="Rectangle: Rounded Corners 11">
              <a:extLst>
                <a:ext uri="{FF2B5EF4-FFF2-40B4-BE49-F238E27FC236}">
                  <a16:creationId xmlns:a16="http://schemas.microsoft.com/office/drawing/2014/main" id="{AB15641E-9BD8-5612-0B2E-FFD8B99A37BD}"/>
                </a:ext>
              </a:extLst>
            </p:cNvPr>
            <p:cNvSpPr/>
            <p:nvPr/>
          </p:nvSpPr>
          <p:spPr>
            <a:xfrm>
              <a:off x="2420938" y="4188513"/>
              <a:ext cx="1225020" cy="1225020"/>
            </a:xfrm>
            <a:prstGeom prst="roundRect">
              <a:avLst>
                <a:gd name="adj" fmla="val 16670"/>
              </a:avLst>
            </a:prstGeom>
            <a:blipFill rotWithShape="1">
              <a:blip r:embed="rId5"/>
              <a:srcRect/>
              <a:stretch>
                <a:fillRect t="-12000" b="-50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13" name="Freeform: Shape 12">
              <a:extLst>
                <a:ext uri="{FF2B5EF4-FFF2-40B4-BE49-F238E27FC236}">
                  <a16:creationId xmlns:a16="http://schemas.microsoft.com/office/drawing/2014/main" id="{A3AD40D5-CF0A-6C0B-251A-228324A88DE8}"/>
                </a:ext>
              </a:extLst>
            </p:cNvPr>
            <p:cNvSpPr/>
            <p:nvPr/>
          </p:nvSpPr>
          <p:spPr>
            <a:xfrm>
              <a:off x="3719460" y="4188513"/>
              <a:ext cx="6051602" cy="1225020"/>
            </a:xfrm>
            <a:custGeom>
              <a:avLst/>
              <a:gdLst>
                <a:gd name="connsiteX0" fmla="*/ 0 w 6051602"/>
                <a:gd name="connsiteY0" fmla="*/ 204211 h 1225020"/>
                <a:gd name="connsiteX1" fmla="*/ 204211 w 6051602"/>
                <a:gd name="connsiteY1" fmla="*/ 0 h 1225020"/>
                <a:gd name="connsiteX2" fmla="*/ 5847391 w 6051602"/>
                <a:gd name="connsiteY2" fmla="*/ 0 h 1225020"/>
                <a:gd name="connsiteX3" fmla="*/ 6051602 w 6051602"/>
                <a:gd name="connsiteY3" fmla="*/ 204211 h 1225020"/>
                <a:gd name="connsiteX4" fmla="*/ 6051602 w 6051602"/>
                <a:gd name="connsiteY4" fmla="*/ 1020809 h 1225020"/>
                <a:gd name="connsiteX5" fmla="*/ 5847391 w 6051602"/>
                <a:gd name="connsiteY5" fmla="*/ 1225020 h 1225020"/>
                <a:gd name="connsiteX6" fmla="*/ 204211 w 6051602"/>
                <a:gd name="connsiteY6" fmla="*/ 1225020 h 1225020"/>
                <a:gd name="connsiteX7" fmla="*/ 0 w 6051602"/>
                <a:gd name="connsiteY7" fmla="*/ 1020809 h 1225020"/>
                <a:gd name="connsiteX8" fmla="*/ 0 w 6051602"/>
                <a:gd name="connsiteY8" fmla="*/ 204211 h 1225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51602" h="1225020">
                  <a:moveTo>
                    <a:pt x="0" y="204211"/>
                  </a:moveTo>
                  <a:cubicBezTo>
                    <a:pt x="0" y="91428"/>
                    <a:pt x="91428" y="0"/>
                    <a:pt x="204211" y="0"/>
                  </a:cubicBezTo>
                  <a:lnTo>
                    <a:pt x="5847391" y="0"/>
                  </a:lnTo>
                  <a:cubicBezTo>
                    <a:pt x="5960174" y="0"/>
                    <a:pt x="6051602" y="91428"/>
                    <a:pt x="6051602" y="204211"/>
                  </a:cubicBezTo>
                  <a:lnTo>
                    <a:pt x="6051602" y="1020809"/>
                  </a:lnTo>
                  <a:cubicBezTo>
                    <a:pt x="6051602" y="1133592"/>
                    <a:pt x="5960174" y="1225020"/>
                    <a:pt x="5847391" y="1225020"/>
                  </a:cubicBezTo>
                  <a:lnTo>
                    <a:pt x="204211" y="1225020"/>
                  </a:lnTo>
                  <a:cubicBezTo>
                    <a:pt x="91428" y="1225020"/>
                    <a:pt x="0" y="1133592"/>
                    <a:pt x="0" y="1020809"/>
                  </a:cubicBezTo>
                  <a:lnTo>
                    <a:pt x="0" y="204211"/>
                  </a:lnTo>
                  <a:close/>
                </a:path>
              </a:pathLst>
            </a:custGeom>
            <a:solidFill>
              <a:schemeClr val="tx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3603" tIns="173603" rIns="173603" bIns="173603" numCol="1" spcCol="1270" anchor="t" anchorCtr="0">
              <a:noAutofit/>
            </a:bodyPr>
            <a:lstStyle/>
            <a:p>
              <a:pPr marL="0" lvl="0" indent="0" algn="l" defTabSz="711200">
                <a:lnSpc>
                  <a:spcPct val="90000"/>
                </a:lnSpc>
                <a:spcBef>
                  <a:spcPct val="0"/>
                </a:spcBef>
                <a:spcAft>
                  <a:spcPct val="35000"/>
                </a:spcAft>
                <a:buNone/>
              </a:pPr>
              <a:r>
                <a:rPr lang="en-US" sz="1600" kern="1200" dirty="0"/>
                <a:t>Lauren Geis – Systems Analyst</a:t>
              </a:r>
            </a:p>
            <a:p>
              <a:pPr marL="114300" lvl="1" indent="-114300" algn="l" defTabSz="533400">
                <a:lnSpc>
                  <a:spcPct val="90000"/>
                </a:lnSpc>
                <a:spcBef>
                  <a:spcPct val="0"/>
                </a:spcBef>
                <a:spcAft>
                  <a:spcPct val="15000"/>
                </a:spcAft>
                <a:buChar char="•"/>
              </a:pPr>
              <a:r>
                <a:rPr lang="en-US" sz="1200" kern="1200" dirty="0"/>
                <a:t>C/P:  Looping technical needs into a </a:t>
              </a:r>
              <a:r>
                <a:rPr lang="en-US" sz="1200" dirty="0"/>
                <a:t>pattern that makes sense</a:t>
              </a:r>
              <a:endParaRPr lang="en-US" sz="1200" kern="1200" dirty="0"/>
            </a:p>
            <a:p>
              <a:pPr marL="114300" lvl="1" indent="-114300" algn="l" defTabSz="533400">
                <a:lnSpc>
                  <a:spcPct val="90000"/>
                </a:lnSpc>
                <a:spcBef>
                  <a:spcPct val="0"/>
                </a:spcBef>
                <a:spcAft>
                  <a:spcPct val="15000"/>
                </a:spcAft>
                <a:buChar char="•"/>
              </a:pPr>
              <a:r>
                <a:rPr lang="en-US" sz="1200" kern="1200" dirty="0"/>
                <a:t>Discovery: </a:t>
              </a:r>
              <a:r>
                <a:rPr lang="en-US" sz="1200" dirty="0"/>
                <a:t>The system works when it’s presented in a way the user understands</a:t>
              </a:r>
              <a:endParaRPr lang="en-US" sz="1200" kern="1200" dirty="0"/>
            </a:p>
          </p:txBody>
        </p:sp>
      </p:grpSp>
    </p:spTree>
    <p:extLst>
      <p:ext uri="{BB962C8B-B14F-4D97-AF65-F5344CB8AC3E}">
        <p14:creationId xmlns:p14="http://schemas.microsoft.com/office/powerpoint/2010/main" val="2682933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7"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 presetClass="entr" presetSubtype="32"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box(out)">
                                      <p:cBhvr>
                                        <p:cTn id="19" dur="20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1000"/>
                                        <p:tgtEl>
                                          <p:spTgt spid="20"/>
                                        </p:tgtEl>
                                      </p:cBhvr>
                                    </p:animEffect>
                                    <p:anim calcmode="lin" valueType="num">
                                      <p:cBhvr>
                                        <p:cTn id="25" dur="1000" fill="hold"/>
                                        <p:tgtEl>
                                          <p:spTgt spid="20"/>
                                        </p:tgtEl>
                                        <p:attrNameLst>
                                          <p:attrName>ppt_x</p:attrName>
                                        </p:attrNameLst>
                                      </p:cBhvr>
                                      <p:tavLst>
                                        <p:tav tm="0">
                                          <p:val>
                                            <p:strVal val="#ppt_x"/>
                                          </p:val>
                                        </p:tav>
                                        <p:tav tm="100000">
                                          <p:val>
                                            <p:strVal val="#ppt_x"/>
                                          </p:val>
                                        </p:tav>
                                      </p:tavLst>
                                    </p:anim>
                                    <p:anim calcmode="lin" valueType="num">
                                      <p:cBhvr>
                                        <p:cTn id="26"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Gallery">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Custom">
  <a:themeElements>
    <a:clrScheme name="Custom 11">
      <a:dk1>
        <a:srgbClr val="000000"/>
      </a:dk1>
      <a:lt1>
        <a:srgbClr val="FFFFFF"/>
      </a:lt1>
      <a:dk2>
        <a:srgbClr val="8439BD"/>
      </a:dk2>
      <a:lt2>
        <a:srgbClr val="EBEBEB"/>
      </a:lt2>
      <a:accent1>
        <a:srgbClr val="0EABB7"/>
      </a:accent1>
      <a:accent2>
        <a:srgbClr val="4868E5"/>
      </a:accent2>
      <a:accent3>
        <a:srgbClr val="20A472"/>
      </a:accent3>
      <a:accent4>
        <a:srgbClr val="B13DC8"/>
      </a:accent4>
      <a:accent5>
        <a:srgbClr val="172DA6"/>
      </a:accent5>
      <a:accent6>
        <a:srgbClr val="00B0F0"/>
      </a:accent6>
      <a:hlink>
        <a:srgbClr val="00B0F0"/>
      </a:hlink>
      <a:folHlink>
        <a:srgbClr val="B13DC8"/>
      </a:folHlink>
    </a:clrScheme>
    <a:fontScheme name="Custom 11">
      <a:majorFont>
        <a:latin typeface="Speak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owth timeline_Win32_SL_V2" id="{472B563D-2627-40FF-B9AC-E4DA2ED22769}" vid="{9B52D68F-B76B-4F51-976F-7AA8D82DE1A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BC8E769B95B9144BBC7FDE12FBBB692" ma:contentTypeVersion="11" ma:contentTypeDescription="Create a new document." ma:contentTypeScope="" ma:versionID="03139d2b8408219bc52e4e28e87d23a4">
  <xsd:schema xmlns:xsd="http://www.w3.org/2001/XMLSchema" xmlns:xs="http://www.w3.org/2001/XMLSchema" xmlns:p="http://schemas.microsoft.com/office/2006/metadata/properties" xmlns:ns2="c2f317b8-a63e-4b72-958b-1260c8f284fd" xmlns:ns3="b76e3f46-95c9-4956-81ce-9b9beefd4658" targetNamespace="http://schemas.microsoft.com/office/2006/metadata/properties" ma:root="true" ma:fieldsID="381813debd5206261fd42c6380d9a33f" ns2:_="" ns3:_="">
    <xsd:import namespace="c2f317b8-a63e-4b72-958b-1260c8f284fd"/>
    <xsd:import namespace="b76e3f46-95c9-4956-81ce-9b9beefd465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f317b8-a63e-4b72-958b-1260c8f284f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da0cd38b-47d1-479b-a863-216ca283e7c1"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76e3f46-95c9-4956-81ce-9b9beefd4658"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49ebb077-387b-43b6-ae94-89d49fdee7a7}" ma:internalName="TaxCatchAll" ma:showField="CatchAllData" ma:web="b76e3f46-95c9-4956-81ce-9b9beefd465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b76e3f46-95c9-4956-81ce-9b9beefd4658" xsi:nil="true"/>
    <lcf76f155ced4ddcb4097134ff3c332f xmlns="c2f317b8-a63e-4b72-958b-1260c8f284fd">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36B79BE-6694-4B94-AE62-EB33AD1B8E66}">
  <ds:schemaRefs>
    <ds:schemaRef ds:uri="b76e3f46-95c9-4956-81ce-9b9beefd4658"/>
    <ds:schemaRef ds:uri="c2f317b8-a63e-4b72-958b-1260c8f284f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00FE38A-9F40-477F-8251-8026D8077432}">
  <ds:schemaRefs>
    <ds:schemaRef ds:uri="b76e3f46-95c9-4956-81ce-9b9beefd4658"/>
    <ds:schemaRef ds:uri="c2f317b8-a63e-4b72-958b-1260c8f284f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2136FBFD-CEAC-47B6-A2BE-91A1F1A46BB5}">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TM10001114[[fn=Gallery]]</Template>
  <TotalTime>0</TotalTime>
  <Words>620</Words>
  <Application>Microsoft Office PowerPoint</Application>
  <PresentationFormat>Widescreen</PresentationFormat>
  <Paragraphs>124</Paragraphs>
  <Slides>12</Slides>
  <Notes>12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12</vt:i4>
      </vt:variant>
    </vt:vector>
  </HeadingPairs>
  <TitlesOfParts>
    <vt:vector size="22" baseType="lpstr">
      <vt:lpstr>Meiryo</vt:lpstr>
      <vt:lpstr>Arial</vt:lpstr>
      <vt:lpstr>Avenir Next LT Pro Light</vt:lpstr>
      <vt:lpstr>Calibri</vt:lpstr>
      <vt:lpstr>Gill Sans MT</vt:lpstr>
      <vt:lpstr>MV Boli</vt:lpstr>
      <vt:lpstr>Speak Pro</vt:lpstr>
      <vt:lpstr>Wingdings</vt:lpstr>
      <vt:lpstr>Gallery</vt:lpstr>
      <vt:lpstr>Custom</vt:lpstr>
      <vt:lpstr>PowerPoint Presentation</vt:lpstr>
      <vt:lpstr>PowerPoint Presentation</vt:lpstr>
      <vt:lpstr>Stephanie’s</vt:lpstr>
      <vt:lpstr>PowerPoint Presentation</vt:lpstr>
      <vt:lpstr>PowerPoint Presentation</vt:lpstr>
      <vt:lpstr>PowerPoint Presentation</vt:lpstr>
      <vt:lpstr>PowerPoint Presentation</vt:lpstr>
      <vt:lpstr>Lessons Learned</vt:lpstr>
      <vt:lpstr>Challenges, Problems &amp; Discoveries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Geis, Lauren</dc:creator>
  <cp:lastModifiedBy>Geis, Lauren</cp:lastModifiedBy>
  <cp:revision>1</cp:revision>
  <dcterms:created xsi:type="dcterms:W3CDTF">2025-02-18T00:09:10Z</dcterms:created>
  <dcterms:modified xsi:type="dcterms:W3CDTF">2025-05-05T20:05:31Z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0x010100EBC8E769B95B9144BBC7FDE12FBBB692</vt:lpwstr>
  </property>
  <property fmtid="{D5CDD505-2E9C-101B-9397-08002B2CF9AE}" pid="3" name="MediaServiceImageTags">
    <vt:lpwstr/>
  </property>
</Properties>
</file>

<file path=docProps/thumbnail.jpeg>
</file>